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Lst>
  <p:notesMasterIdLst>
    <p:notesMasterId r:id="rId64"/>
  </p:notesMasterIdLst>
  <p:handoutMasterIdLst>
    <p:handoutMasterId r:id="rId65"/>
  </p:handoutMasterIdLst>
  <p:sldIdLst>
    <p:sldId id="475" r:id="rId5"/>
    <p:sldId id="510" r:id="rId6"/>
    <p:sldId id="503" r:id="rId7"/>
    <p:sldId id="489" r:id="rId8"/>
    <p:sldId id="490" r:id="rId9"/>
    <p:sldId id="491" r:id="rId10"/>
    <p:sldId id="492" r:id="rId11"/>
    <p:sldId id="493" r:id="rId12"/>
    <p:sldId id="494" r:id="rId13"/>
    <p:sldId id="495" r:id="rId14"/>
    <p:sldId id="496" r:id="rId15"/>
    <p:sldId id="497" r:id="rId16"/>
    <p:sldId id="498" r:id="rId17"/>
    <p:sldId id="499" r:id="rId18"/>
    <p:sldId id="500" r:id="rId19"/>
    <p:sldId id="512" r:id="rId20"/>
    <p:sldId id="501" r:id="rId21"/>
    <p:sldId id="502" r:id="rId22"/>
    <p:sldId id="518" r:id="rId23"/>
    <p:sldId id="465" r:id="rId24"/>
    <p:sldId id="444" r:id="rId25"/>
    <p:sldId id="431" r:id="rId26"/>
    <p:sldId id="504" r:id="rId27"/>
    <p:sldId id="430" r:id="rId28"/>
    <p:sldId id="505" r:id="rId29"/>
    <p:sldId id="485" r:id="rId30"/>
    <p:sldId id="506" r:id="rId31"/>
    <p:sldId id="422" r:id="rId32"/>
    <p:sldId id="507" r:id="rId33"/>
    <p:sldId id="486" r:id="rId34"/>
    <p:sldId id="433" r:id="rId35"/>
    <p:sldId id="437" r:id="rId36"/>
    <p:sldId id="439" r:id="rId37"/>
    <p:sldId id="441" r:id="rId38"/>
    <p:sldId id="447" r:id="rId39"/>
    <p:sldId id="514" r:id="rId40"/>
    <p:sldId id="513" r:id="rId41"/>
    <p:sldId id="448" r:id="rId42"/>
    <p:sldId id="449" r:id="rId43"/>
    <p:sldId id="470" r:id="rId44"/>
    <p:sldId id="423" r:id="rId45"/>
    <p:sldId id="508" r:id="rId46"/>
    <p:sldId id="516" r:id="rId47"/>
    <p:sldId id="515" r:id="rId48"/>
    <p:sldId id="457" r:id="rId49"/>
    <p:sldId id="451" r:id="rId50"/>
    <p:sldId id="458" r:id="rId51"/>
    <p:sldId id="459" r:id="rId52"/>
    <p:sldId id="460" r:id="rId53"/>
    <p:sldId id="461" r:id="rId54"/>
    <p:sldId id="462" r:id="rId55"/>
    <p:sldId id="517" r:id="rId56"/>
    <p:sldId id="473" r:id="rId57"/>
    <p:sldId id="472" r:id="rId58"/>
    <p:sldId id="474" r:id="rId59"/>
    <p:sldId id="455" r:id="rId60"/>
    <p:sldId id="456" r:id="rId61"/>
    <p:sldId id="519" r:id="rId62"/>
    <p:sldId id="511" r:id="rId6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3BFFD"/>
    <a:srgbClr val="053C8F"/>
    <a:srgbClr val="017AC3"/>
    <a:srgbClr val="FFFFFF"/>
    <a:srgbClr val="840032"/>
    <a:srgbClr val="4E95D9"/>
    <a:srgbClr val="99CCFF"/>
    <a:srgbClr val="09598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860" autoAdjust="0"/>
    <p:restoredTop sz="93484" autoAdjust="0"/>
  </p:normalViewPr>
  <p:slideViewPr>
    <p:cSldViewPr snapToGrid="0">
      <p:cViewPr varScale="1">
        <p:scale>
          <a:sx n="63" d="100"/>
          <a:sy n="63" d="100"/>
        </p:scale>
        <p:origin x="924" y="6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61" Type="http://schemas.openxmlformats.org/officeDocument/2006/relationships/slide" Target="slides/slide57.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notesMaster" Target="notesMasters/notesMaster1.xml"/><Relationship Id="rId69"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adil Fares (Student)" userId="c1fe6c0b-d670-4e06-9f8e-d0beca3b6e36" providerId="ADAL" clId="{8601E2BD-09BB-44F3-86AB-5EDAB472AC76}"/>
    <pc:docChg chg="undo custSel addSld delSld modSld sldOrd">
      <pc:chgData name="Hadil Fares (Student)" userId="c1fe6c0b-d670-4e06-9f8e-d0beca3b6e36" providerId="ADAL" clId="{8601E2BD-09BB-44F3-86AB-5EDAB472AC76}" dt="2024-08-27T19:30:00.115" v="464" actId="1076"/>
      <pc:docMkLst>
        <pc:docMk/>
      </pc:docMkLst>
      <pc:sldChg chg="delSp">
        <pc:chgData name="Hadil Fares (Student)" userId="c1fe6c0b-d670-4e06-9f8e-d0beca3b6e36" providerId="ADAL" clId="{8601E2BD-09BB-44F3-86AB-5EDAB472AC76}" dt="2024-08-27T13:22:38.702" v="0" actId="478"/>
        <pc:sldMkLst>
          <pc:docMk/>
          <pc:sldMk cId="1120463703" sldId="423"/>
        </pc:sldMkLst>
        <pc:grpChg chg="del">
          <ac:chgData name="Hadil Fares (Student)" userId="c1fe6c0b-d670-4e06-9f8e-d0beca3b6e36" providerId="ADAL" clId="{8601E2BD-09BB-44F3-86AB-5EDAB472AC76}" dt="2024-08-27T13:22:38.702" v="0" actId="478"/>
          <ac:grpSpMkLst>
            <pc:docMk/>
            <pc:sldMk cId="1120463703" sldId="423"/>
            <ac:grpSpMk id="2" creationId="{4ABC548F-A239-45B6-ABB4-C5109FFB7076}"/>
          </ac:grpSpMkLst>
        </pc:grpChg>
      </pc:sldChg>
      <pc:sldChg chg="modSp">
        <pc:chgData name="Hadil Fares (Student)" userId="c1fe6c0b-d670-4e06-9f8e-d0beca3b6e36" providerId="ADAL" clId="{8601E2BD-09BB-44F3-86AB-5EDAB472AC76}" dt="2024-08-27T17:02:47.574" v="2" actId="1076"/>
        <pc:sldMkLst>
          <pc:docMk/>
          <pc:sldMk cId="1173564048" sldId="431"/>
        </pc:sldMkLst>
        <pc:spChg chg="mod">
          <ac:chgData name="Hadil Fares (Student)" userId="c1fe6c0b-d670-4e06-9f8e-d0beca3b6e36" providerId="ADAL" clId="{8601E2BD-09BB-44F3-86AB-5EDAB472AC76}" dt="2024-08-27T17:02:47.574" v="2" actId="1076"/>
          <ac:spMkLst>
            <pc:docMk/>
            <pc:sldMk cId="1173564048" sldId="431"/>
            <ac:spMk id="9" creationId="{B6181A56-DE8C-43CA-A38A-F1FFDE411703}"/>
          </ac:spMkLst>
        </pc:spChg>
      </pc:sldChg>
      <pc:sldChg chg="modSp">
        <pc:chgData name="Hadil Fares (Student)" userId="c1fe6c0b-d670-4e06-9f8e-d0beca3b6e36" providerId="ADAL" clId="{8601E2BD-09BB-44F3-86AB-5EDAB472AC76}" dt="2024-08-27T17:58:44.552" v="35" actId="1076"/>
        <pc:sldMkLst>
          <pc:docMk/>
          <pc:sldMk cId="2862028467" sldId="444"/>
        </pc:sldMkLst>
        <pc:picChg chg="mod">
          <ac:chgData name="Hadil Fares (Student)" userId="c1fe6c0b-d670-4e06-9f8e-d0beca3b6e36" providerId="ADAL" clId="{8601E2BD-09BB-44F3-86AB-5EDAB472AC76}" dt="2024-08-27T17:58:40.802" v="34" actId="1076"/>
          <ac:picMkLst>
            <pc:docMk/>
            <pc:sldMk cId="2862028467" sldId="444"/>
            <ac:picMk id="12" creationId="{2C789F1F-77BF-49DD-BDB3-C37E70CA9A10}"/>
          </ac:picMkLst>
        </pc:picChg>
        <pc:picChg chg="mod">
          <ac:chgData name="Hadil Fares (Student)" userId="c1fe6c0b-d670-4e06-9f8e-d0beca3b6e36" providerId="ADAL" clId="{8601E2BD-09BB-44F3-86AB-5EDAB472AC76}" dt="2024-08-27T17:58:44.552" v="35" actId="1076"/>
          <ac:picMkLst>
            <pc:docMk/>
            <pc:sldMk cId="2862028467" sldId="444"/>
            <ac:picMk id="13" creationId="{62A5F5D3-DB6D-4083-8A17-9B68A4A34D50}"/>
          </ac:picMkLst>
        </pc:picChg>
      </pc:sldChg>
      <pc:sldChg chg="modSp">
        <pc:chgData name="Hadil Fares (Student)" userId="c1fe6c0b-d670-4e06-9f8e-d0beca3b6e36" providerId="ADAL" clId="{8601E2BD-09BB-44F3-86AB-5EDAB472AC76}" dt="2024-08-27T18:18:45.614" v="61" actId="113"/>
        <pc:sldMkLst>
          <pc:docMk/>
          <pc:sldMk cId="2904279475" sldId="447"/>
        </pc:sldMkLst>
        <pc:spChg chg="mod">
          <ac:chgData name="Hadil Fares (Student)" userId="c1fe6c0b-d670-4e06-9f8e-d0beca3b6e36" providerId="ADAL" clId="{8601E2BD-09BB-44F3-86AB-5EDAB472AC76}" dt="2024-08-27T18:17:29.877" v="50" actId="113"/>
          <ac:spMkLst>
            <pc:docMk/>
            <pc:sldMk cId="2904279475" sldId="447"/>
            <ac:spMk id="15" creationId="{EFE738B6-4F34-49AB-98BE-7602915DB7C8}"/>
          </ac:spMkLst>
        </pc:spChg>
        <pc:spChg chg="mod">
          <ac:chgData name="Hadil Fares (Student)" userId="c1fe6c0b-d670-4e06-9f8e-d0beca3b6e36" providerId="ADAL" clId="{8601E2BD-09BB-44F3-86AB-5EDAB472AC76}" dt="2024-08-27T18:18:45.614" v="61" actId="113"/>
          <ac:spMkLst>
            <pc:docMk/>
            <pc:sldMk cId="2904279475" sldId="447"/>
            <ac:spMk id="21" creationId="{C7FEBF45-122B-4B4C-9EB9-7410ACAE2E2E}"/>
          </ac:spMkLst>
        </pc:spChg>
      </pc:sldChg>
      <pc:sldChg chg="modSp">
        <pc:chgData name="Hadil Fares (Student)" userId="c1fe6c0b-d670-4e06-9f8e-d0beca3b6e36" providerId="ADAL" clId="{8601E2BD-09BB-44F3-86AB-5EDAB472AC76}" dt="2024-08-27T18:27:17.158" v="64" actId="14100"/>
        <pc:sldMkLst>
          <pc:docMk/>
          <pc:sldMk cId="3242201737" sldId="449"/>
        </pc:sldMkLst>
        <pc:spChg chg="mod">
          <ac:chgData name="Hadil Fares (Student)" userId="c1fe6c0b-d670-4e06-9f8e-d0beca3b6e36" providerId="ADAL" clId="{8601E2BD-09BB-44F3-86AB-5EDAB472AC76}" dt="2024-08-27T18:27:17.158" v="64" actId="14100"/>
          <ac:spMkLst>
            <pc:docMk/>
            <pc:sldMk cId="3242201737" sldId="449"/>
            <ac:spMk id="14" creationId="{CDCBDB09-C99B-4695-98B2-7C26CF9FBEF8}"/>
          </ac:spMkLst>
        </pc:spChg>
      </pc:sldChg>
      <pc:sldChg chg="modSp">
        <pc:chgData name="Hadil Fares (Student)" userId="c1fe6c0b-d670-4e06-9f8e-d0beca3b6e36" providerId="ADAL" clId="{8601E2BD-09BB-44F3-86AB-5EDAB472AC76}" dt="2024-08-27T18:49:49.995" v="67" actId="14100"/>
        <pc:sldMkLst>
          <pc:docMk/>
          <pc:sldMk cId="2346156260" sldId="451"/>
        </pc:sldMkLst>
        <pc:spChg chg="mod">
          <ac:chgData name="Hadil Fares (Student)" userId="c1fe6c0b-d670-4e06-9f8e-d0beca3b6e36" providerId="ADAL" clId="{8601E2BD-09BB-44F3-86AB-5EDAB472AC76}" dt="2024-08-27T18:49:49.995" v="67" actId="14100"/>
          <ac:spMkLst>
            <pc:docMk/>
            <pc:sldMk cId="2346156260" sldId="451"/>
            <ac:spMk id="16" creationId="{CCDC7414-E8EE-43F5-8098-841E2BD18C23}"/>
          </ac:spMkLst>
        </pc:spChg>
      </pc:sldChg>
      <pc:sldChg chg="modSp">
        <pc:chgData name="Hadil Fares (Student)" userId="c1fe6c0b-d670-4e06-9f8e-d0beca3b6e36" providerId="ADAL" clId="{8601E2BD-09BB-44F3-86AB-5EDAB472AC76}" dt="2024-08-27T19:18:35.980" v="107" actId="1076"/>
        <pc:sldMkLst>
          <pc:docMk/>
          <pc:sldMk cId="1974005819" sldId="455"/>
        </pc:sldMkLst>
        <pc:spChg chg="mod">
          <ac:chgData name="Hadil Fares (Student)" userId="c1fe6c0b-d670-4e06-9f8e-d0beca3b6e36" providerId="ADAL" clId="{8601E2BD-09BB-44F3-86AB-5EDAB472AC76}" dt="2024-08-27T19:18:35.980" v="107" actId="1076"/>
          <ac:spMkLst>
            <pc:docMk/>
            <pc:sldMk cId="1974005819" sldId="455"/>
            <ac:spMk id="13" creationId="{4C719D7B-294D-4DEB-A235-9716002AB2D1}"/>
          </ac:spMkLst>
        </pc:spChg>
      </pc:sldChg>
      <pc:sldChg chg="modSp">
        <pc:chgData name="Hadil Fares (Student)" userId="c1fe6c0b-d670-4e06-9f8e-d0beca3b6e36" providerId="ADAL" clId="{8601E2BD-09BB-44F3-86AB-5EDAB472AC76}" dt="2024-08-27T19:21:04.567" v="111" actId="1076"/>
        <pc:sldMkLst>
          <pc:docMk/>
          <pc:sldMk cId="294667495" sldId="456"/>
        </pc:sldMkLst>
        <pc:spChg chg="mod">
          <ac:chgData name="Hadil Fares (Student)" userId="c1fe6c0b-d670-4e06-9f8e-d0beca3b6e36" providerId="ADAL" clId="{8601E2BD-09BB-44F3-86AB-5EDAB472AC76}" dt="2024-08-27T19:21:04.567" v="111" actId="1076"/>
          <ac:spMkLst>
            <pc:docMk/>
            <pc:sldMk cId="294667495" sldId="456"/>
            <ac:spMk id="13" creationId="{4C719D7B-294D-4DEB-A235-9716002AB2D1}"/>
          </ac:spMkLst>
        </pc:spChg>
      </pc:sldChg>
      <pc:sldChg chg="delSp modSp add del">
        <pc:chgData name="Hadil Fares (Student)" userId="c1fe6c0b-d670-4e06-9f8e-d0beca3b6e36" providerId="ADAL" clId="{8601E2BD-09BB-44F3-86AB-5EDAB472AC76}" dt="2024-08-27T19:00:20.376" v="103" actId="1076"/>
        <pc:sldMkLst>
          <pc:docMk/>
          <pc:sldMk cId="3082519089" sldId="462"/>
        </pc:sldMkLst>
        <pc:spChg chg="del">
          <ac:chgData name="Hadil Fares (Student)" userId="c1fe6c0b-d670-4e06-9f8e-d0beca3b6e36" providerId="ADAL" clId="{8601E2BD-09BB-44F3-86AB-5EDAB472AC76}" dt="2024-08-27T18:58:53.329" v="77" actId="478"/>
          <ac:spMkLst>
            <pc:docMk/>
            <pc:sldMk cId="3082519089" sldId="462"/>
            <ac:spMk id="15" creationId="{D950E04B-991B-44C6-BF3B-75798EFA299D}"/>
          </ac:spMkLst>
        </pc:spChg>
        <pc:spChg chg="del mod">
          <ac:chgData name="Hadil Fares (Student)" userId="c1fe6c0b-d670-4e06-9f8e-d0beca3b6e36" providerId="ADAL" clId="{8601E2BD-09BB-44F3-86AB-5EDAB472AC76}" dt="2024-08-27T18:58:50.899" v="76" actId="478"/>
          <ac:spMkLst>
            <pc:docMk/>
            <pc:sldMk cId="3082519089" sldId="462"/>
            <ac:spMk id="34" creationId="{5873BF74-FA00-4B84-A3A0-4ACCF0E72A50}"/>
          </ac:spMkLst>
        </pc:spChg>
        <pc:spChg chg="del">
          <ac:chgData name="Hadil Fares (Student)" userId="c1fe6c0b-d670-4e06-9f8e-d0beca3b6e36" providerId="ADAL" clId="{8601E2BD-09BB-44F3-86AB-5EDAB472AC76}" dt="2024-08-27T18:58:48.345" v="74" actId="478"/>
          <ac:spMkLst>
            <pc:docMk/>
            <pc:sldMk cId="3082519089" sldId="462"/>
            <ac:spMk id="35" creationId="{4A57CD63-EA87-45DC-93B8-1C7A313BA9E5}"/>
          </ac:spMkLst>
        </pc:spChg>
        <pc:spChg chg="del mod">
          <ac:chgData name="Hadil Fares (Student)" userId="c1fe6c0b-d670-4e06-9f8e-d0beca3b6e36" providerId="ADAL" clId="{8601E2BD-09BB-44F3-86AB-5EDAB472AC76}" dt="2024-08-27T18:59:36.899" v="87" actId="478"/>
          <ac:spMkLst>
            <pc:docMk/>
            <pc:sldMk cId="3082519089" sldId="462"/>
            <ac:spMk id="40" creationId="{FDBF1EF4-2C4E-457D-B2BA-6D4501AA655F}"/>
          </ac:spMkLst>
        </pc:spChg>
        <pc:spChg chg="del mod">
          <ac:chgData name="Hadil Fares (Student)" userId="c1fe6c0b-d670-4e06-9f8e-d0beca3b6e36" providerId="ADAL" clId="{8601E2BD-09BB-44F3-86AB-5EDAB472AC76}" dt="2024-08-27T18:59:35.619" v="86" actId="478"/>
          <ac:spMkLst>
            <pc:docMk/>
            <pc:sldMk cId="3082519089" sldId="462"/>
            <ac:spMk id="41" creationId="{3D1B3AF7-AA3D-4DBB-B318-C564DE140BA7}"/>
          </ac:spMkLst>
        </pc:spChg>
        <pc:spChg chg="mod">
          <ac:chgData name="Hadil Fares (Student)" userId="c1fe6c0b-d670-4e06-9f8e-d0beca3b6e36" providerId="ADAL" clId="{8601E2BD-09BB-44F3-86AB-5EDAB472AC76}" dt="2024-08-27T18:59:45.949" v="92" actId="1076"/>
          <ac:spMkLst>
            <pc:docMk/>
            <pc:sldMk cId="3082519089" sldId="462"/>
            <ac:spMk id="42" creationId="{EBE45C77-9B03-431E-9A80-AF0EB8EB9C8C}"/>
          </ac:spMkLst>
        </pc:spChg>
        <pc:picChg chg="mod">
          <ac:chgData name="Hadil Fares (Student)" userId="c1fe6c0b-d670-4e06-9f8e-d0beca3b6e36" providerId="ADAL" clId="{8601E2BD-09BB-44F3-86AB-5EDAB472AC76}" dt="2024-08-27T19:00:17.046" v="102" actId="1076"/>
          <ac:picMkLst>
            <pc:docMk/>
            <pc:sldMk cId="3082519089" sldId="462"/>
            <ac:picMk id="2" creationId="{D6344E21-71F1-4FD0-B43F-8A63D7380257}"/>
          </ac:picMkLst>
        </pc:picChg>
        <pc:picChg chg="mod">
          <ac:chgData name="Hadil Fares (Student)" userId="c1fe6c0b-d670-4e06-9f8e-d0beca3b6e36" providerId="ADAL" clId="{8601E2BD-09BB-44F3-86AB-5EDAB472AC76}" dt="2024-08-27T19:00:20.376" v="103" actId="1076"/>
          <ac:picMkLst>
            <pc:docMk/>
            <pc:sldMk cId="3082519089" sldId="462"/>
            <ac:picMk id="5" creationId="{2416D319-35B4-4EB6-8BCC-E114D68939C3}"/>
          </ac:picMkLst>
        </pc:picChg>
        <pc:picChg chg="del">
          <ac:chgData name="Hadil Fares (Student)" userId="c1fe6c0b-d670-4e06-9f8e-d0beca3b6e36" providerId="ADAL" clId="{8601E2BD-09BB-44F3-86AB-5EDAB472AC76}" dt="2024-08-27T18:58:37.287" v="70" actId="478"/>
          <ac:picMkLst>
            <pc:docMk/>
            <pc:sldMk cId="3082519089" sldId="462"/>
            <ac:picMk id="7" creationId="{1EC8141A-DD0E-442B-A076-72A7FCBFEBE9}"/>
          </ac:picMkLst>
        </pc:picChg>
      </pc:sldChg>
      <pc:sldChg chg="modSp">
        <pc:chgData name="Hadil Fares (Student)" userId="c1fe6c0b-d670-4e06-9f8e-d0beca3b6e36" providerId="ADAL" clId="{8601E2BD-09BB-44F3-86AB-5EDAB472AC76}" dt="2024-08-27T18:32:57.610" v="66" actId="14100"/>
        <pc:sldMkLst>
          <pc:docMk/>
          <pc:sldMk cId="1806552179" sldId="470"/>
        </pc:sldMkLst>
        <pc:spChg chg="mod">
          <ac:chgData name="Hadil Fares (Student)" userId="c1fe6c0b-d670-4e06-9f8e-d0beca3b6e36" providerId="ADAL" clId="{8601E2BD-09BB-44F3-86AB-5EDAB472AC76}" dt="2024-08-27T18:32:57.610" v="66" actId="14100"/>
          <ac:spMkLst>
            <pc:docMk/>
            <pc:sldMk cId="1806552179" sldId="470"/>
            <ac:spMk id="18" creationId="{51200B6E-00C5-47DC-8B07-5AEF01544722}"/>
          </ac:spMkLst>
        </pc:spChg>
      </pc:sldChg>
      <pc:sldChg chg="modSp">
        <pc:chgData name="Hadil Fares (Student)" userId="c1fe6c0b-d670-4e06-9f8e-d0beca3b6e36" providerId="ADAL" clId="{8601E2BD-09BB-44F3-86AB-5EDAB472AC76}" dt="2024-08-27T19:15:18.873" v="106" actId="14100"/>
        <pc:sldMkLst>
          <pc:docMk/>
          <pc:sldMk cId="3666973308" sldId="474"/>
        </pc:sldMkLst>
        <pc:spChg chg="mod">
          <ac:chgData name="Hadil Fares (Student)" userId="c1fe6c0b-d670-4e06-9f8e-d0beca3b6e36" providerId="ADAL" clId="{8601E2BD-09BB-44F3-86AB-5EDAB472AC76}" dt="2024-08-27T19:15:18.873" v="106" actId="14100"/>
          <ac:spMkLst>
            <pc:docMk/>
            <pc:sldMk cId="3666973308" sldId="474"/>
            <ac:spMk id="12" creationId="{4E4A4992-D32B-4A3E-B9D3-52D7B477593B}"/>
          </ac:spMkLst>
        </pc:spChg>
      </pc:sldChg>
      <pc:sldChg chg="modSp">
        <pc:chgData name="Hadil Fares (Student)" userId="c1fe6c0b-d670-4e06-9f8e-d0beca3b6e36" providerId="ADAL" clId="{8601E2BD-09BB-44F3-86AB-5EDAB472AC76}" dt="2024-08-27T17:33:29.492" v="10" actId="1076"/>
        <pc:sldMkLst>
          <pc:docMk/>
          <pc:sldMk cId="931718203" sldId="496"/>
        </pc:sldMkLst>
        <pc:spChg chg="mod">
          <ac:chgData name="Hadil Fares (Student)" userId="c1fe6c0b-d670-4e06-9f8e-d0beca3b6e36" providerId="ADAL" clId="{8601E2BD-09BB-44F3-86AB-5EDAB472AC76}" dt="2024-08-27T17:33:26.540" v="9" actId="14100"/>
          <ac:spMkLst>
            <pc:docMk/>
            <pc:sldMk cId="931718203" sldId="496"/>
            <ac:spMk id="13" creationId="{BFB25567-3BE4-4035-8EFF-FF59B3B3FFBE}"/>
          </ac:spMkLst>
        </pc:spChg>
        <pc:spChg chg="mod">
          <ac:chgData name="Hadil Fares (Student)" userId="c1fe6c0b-d670-4e06-9f8e-d0beca3b6e36" providerId="ADAL" clId="{8601E2BD-09BB-44F3-86AB-5EDAB472AC76}" dt="2024-08-27T17:33:06.096" v="8" actId="113"/>
          <ac:spMkLst>
            <pc:docMk/>
            <pc:sldMk cId="931718203" sldId="496"/>
            <ac:spMk id="14" creationId="{7D751434-4CD8-472C-88E8-E0F48A47FCF8}"/>
          </ac:spMkLst>
        </pc:spChg>
        <pc:picChg chg="mod">
          <ac:chgData name="Hadil Fares (Student)" userId="c1fe6c0b-d670-4e06-9f8e-d0beca3b6e36" providerId="ADAL" clId="{8601E2BD-09BB-44F3-86AB-5EDAB472AC76}" dt="2024-08-27T17:33:29.492" v="10" actId="1076"/>
          <ac:picMkLst>
            <pc:docMk/>
            <pc:sldMk cId="931718203" sldId="496"/>
            <ac:picMk id="12" creationId="{CD7FBE9D-86F0-4445-8FDD-1AD14B4B9DBB}"/>
          </ac:picMkLst>
        </pc:picChg>
      </pc:sldChg>
      <pc:sldChg chg="addSp delSp">
        <pc:chgData name="Hadil Fares (Student)" userId="c1fe6c0b-d670-4e06-9f8e-d0beca3b6e36" providerId="ADAL" clId="{8601E2BD-09BB-44F3-86AB-5EDAB472AC76}" dt="2024-08-27T17:34:52.097" v="16" actId="478"/>
        <pc:sldMkLst>
          <pc:docMk/>
          <pc:sldMk cId="10787245" sldId="497"/>
        </pc:sldMkLst>
        <pc:spChg chg="add del">
          <ac:chgData name="Hadil Fares (Student)" userId="c1fe6c0b-d670-4e06-9f8e-d0beca3b6e36" providerId="ADAL" clId="{8601E2BD-09BB-44F3-86AB-5EDAB472AC76}" dt="2024-08-27T17:34:51.417" v="14" actId="478"/>
          <ac:spMkLst>
            <pc:docMk/>
            <pc:sldMk cId="10787245" sldId="497"/>
            <ac:spMk id="24" creationId="{D2EA06E3-905C-4ABF-B39C-3B54A1326A47}"/>
          </ac:spMkLst>
        </pc:spChg>
        <pc:spChg chg="add del">
          <ac:chgData name="Hadil Fares (Student)" userId="c1fe6c0b-d670-4e06-9f8e-d0beca3b6e36" providerId="ADAL" clId="{8601E2BD-09BB-44F3-86AB-5EDAB472AC76}" dt="2024-08-27T17:34:51.909" v="15" actId="478"/>
          <ac:spMkLst>
            <pc:docMk/>
            <pc:sldMk cId="10787245" sldId="497"/>
            <ac:spMk id="26" creationId="{CA386CED-A392-46D7-9099-3FF2E2563124}"/>
          </ac:spMkLst>
        </pc:spChg>
        <pc:spChg chg="add del">
          <ac:chgData name="Hadil Fares (Student)" userId="c1fe6c0b-d670-4e06-9f8e-d0beca3b6e36" providerId="ADAL" clId="{8601E2BD-09BB-44F3-86AB-5EDAB472AC76}" dt="2024-08-27T17:34:52.097" v="16" actId="478"/>
          <ac:spMkLst>
            <pc:docMk/>
            <pc:sldMk cId="10787245" sldId="497"/>
            <ac:spMk id="32" creationId="{1BAAFEF5-56D8-450E-98D6-18EF3C8C4FD2}"/>
          </ac:spMkLst>
        </pc:spChg>
      </pc:sldChg>
      <pc:sldChg chg="modSp">
        <pc:chgData name="Hadil Fares (Student)" userId="c1fe6c0b-d670-4e06-9f8e-d0beca3b6e36" providerId="ADAL" clId="{8601E2BD-09BB-44F3-86AB-5EDAB472AC76}" dt="2024-08-27T17:04:02.297" v="3" actId="1076"/>
        <pc:sldMkLst>
          <pc:docMk/>
          <pc:sldMk cId="2548298488" sldId="504"/>
        </pc:sldMkLst>
        <pc:spChg chg="mod">
          <ac:chgData name="Hadil Fares (Student)" userId="c1fe6c0b-d670-4e06-9f8e-d0beca3b6e36" providerId="ADAL" clId="{8601E2BD-09BB-44F3-86AB-5EDAB472AC76}" dt="2024-08-27T17:04:02.297" v="3" actId="1076"/>
          <ac:spMkLst>
            <pc:docMk/>
            <pc:sldMk cId="2548298488" sldId="504"/>
            <ac:spMk id="9" creationId="{B6181A56-DE8C-43CA-A38A-F1FFDE411703}"/>
          </ac:spMkLst>
        </pc:spChg>
      </pc:sldChg>
      <pc:sldChg chg="ord">
        <pc:chgData name="Hadil Fares (Student)" userId="c1fe6c0b-d670-4e06-9f8e-d0beca3b6e36" providerId="ADAL" clId="{8601E2BD-09BB-44F3-86AB-5EDAB472AC76}" dt="2024-08-27T18:29:00.767" v="65"/>
        <pc:sldMkLst>
          <pc:docMk/>
          <pc:sldMk cId="3725214910" sldId="508"/>
        </pc:sldMkLst>
      </pc:sldChg>
      <pc:sldChg chg="modSp">
        <pc:chgData name="Hadil Fares (Student)" userId="c1fe6c0b-d670-4e06-9f8e-d0beca3b6e36" providerId="ADAL" clId="{8601E2BD-09BB-44F3-86AB-5EDAB472AC76}" dt="2024-08-27T18:25:41.594" v="63" actId="403"/>
        <pc:sldMkLst>
          <pc:docMk/>
          <pc:sldMk cId="1595326473" sldId="513"/>
        </pc:sldMkLst>
        <pc:graphicFrameChg chg="modGraphic">
          <ac:chgData name="Hadil Fares (Student)" userId="c1fe6c0b-d670-4e06-9f8e-d0beca3b6e36" providerId="ADAL" clId="{8601E2BD-09BB-44F3-86AB-5EDAB472AC76}" dt="2024-08-27T18:25:41.594" v="63" actId="403"/>
          <ac:graphicFrameMkLst>
            <pc:docMk/>
            <pc:sldMk cId="1595326473" sldId="513"/>
            <ac:graphicFrameMk id="2" creationId="{E54A6C6C-6A88-4856-AC11-AD91CE8F9254}"/>
          </ac:graphicFrameMkLst>
        </pc:graphicFrameChg>
      </pc:sldChg>
      <pc:sldChg chg="modSp">
        <pc:chgData name="Hadil Fares (Student)" userId="c1fe6c0b-d670-4e06-9f8e-d0beca3b6e36" providerId="ADAL" clId="{8601E2BD-09BB-44F3-86AB-5EDAB472AC76}" dt="2024-08-27T13:23:18.883" v="1" actId="1076"/>
        <pc:sldMkLst>
          <pc:docMk/>
          <pc:sldMk cId="4156769305" sldId="516"/>
        </pc:sldMkLst>
        <pc:spChg chg="mod">
          <ac:chgData name="Hadil Fares (Student)" userId="c1fe6c0b-d670-4e06-9f8e-d0beca3b6e36" providerId="ADAL" clId="{8601E2BD-09BB-44F3-86AB-5EDAB472AC76}" dt="2024-08-27T13:23:18.883" v="1" actId="1076"/>
          <ac:spMkLst>
            <pc:docMk/>
            <pc:sldMk cId="4156769305" sldId="516"/>
            <ac:spMk id="13" creationId="{F03E6174-8ABB-4365-8174-69537D69C147}"/>
          </ac:spMkLst>
        </pc:spChg>
      </pc:sldChg>
      <pc:sldChg chg="modSp">
        <pc:chgData name="Hadil Fares (Student)" userId="c1fe6c0b-d670-4e06-9f8e-d0beca3b6e36" providerId="ADAL" clId="{8601E2BD-09BB-44F3-86AB-5EDAB472AC76}" dt="2024-08-27T19:07:38.430" v="105"/>
        <pc:sldMkLst>
          <pc:docMk/>
          <pc:sldMk cId="51183288" sldId="517"/>
        </pc:sldMkLst>
        <pc:picChg chg="mod">
          <ac:chgData name="Hadil Fares (Student)" userId="c1fe6c0b-d670-4e06-9f8e-d0beca3b6e36" providerId="ADAL" clId="{8601E2BD-09BB-44F3-86AB-5EDAB472AC76}" dt="2024-08-27T19:07:38.430" v="105"/>
          <ac:picMkLst>
            <pc:docMk/>
            <pc:sldMk cId="51183288" sldId="517"/>
            <ac:picMk id="4" creationId="{4B52090A-BFE2-4EB3-9AFD-2F0EA2E8B2ED}"/>
          </ac:picMkLst>
        </pc:picChg>
        <pc:picChg chg="mod">
          <ac:chgData name="Hadil Fares (Student)" userId="c1fe6c0b-d670-4e06-9f8e-d0beca3b6e36" providerId="ADAL" clId="{8601E2BD-09BB-44F3-86AB-5EDAB472AC76}" dt="2024-08-27T19:05:17.130" v="104" actId="1076"/>
          <ac:picMkLst>
            <pc:docMk/>
            <pc:sldMk cId="51183288" sldId="517"/>
            <ac:picMk id="14" creationId="{F4E3C084-30C5-4965-8C8F-38CC571B89FF}"/>
          </ac:picMkLst>
        </pc:picChg>
      </pc:sldChg>
      <pc:sldChg chg="addSp delSp modSp add ord">
        <pc:chgData name="Hadil Fares (Student)" userId="c1fe6c0b-d670-4e06-9f8e-d0beca3b6e36" providerId="ADAL" clId="{8601E2BD-09BB-44F3-86AB-5EDAB472AC76}" dt="2024-08-27T17:55:44.402" v="33"/>
        <pc:sldMkLst>
          <pc:docMk/>
          <pc:sldMk cId="642582274" sldId="518"/>
        </pc:sldMkLst>
        <pc:spChg chg="del">
          <ac:chgData name="Hadil Fares (Student)" userId="c1fe6c0b-d670-4e06-9f8e-d0beca3b6e36" providerId="ADAL" clId="{8601E2BD-09BB-44F3-86AB-5EDAB472AC76}" dt="2024-08-27T17:52:27.323" v="18" actId="478"/>
          <ac:spMkLst>
            <pc:docMk/>
            <pc:sldMk cId="642582274" sldId="518"/>
            <ac:spMk id="23" creationId="{138409AB-A23E-4175-811C-C859D4A554D1}"/>
          </ac:spMkLst>
        </pc:spChg>
        <pc:spChg chg="del">
          <ac:chgData name="Hadil Fares (Student)" userId="c1fe6c0b-d670-4e06-9f8e-d0beca3b6e36" providerId="ADAL" clId="{8601E2BD-09BB-44F3-86AB-5EDAB472AC76}" dt="2024-08-27T17:52:28.879" v="19" actId="478"/>
          <ac:spMkLst>
            <pc:docMk/>
            <pc:sldMk cId="642582274" sldId="518"/>
            <ac:spMk id="24" creationId="{8B9DFCC6-131C-46CE-B7C2-C3562E9485C4}"/>
          </ac:spMkLst>
        </pc:spChg>
        <pc:grpChg chg="del">
          <ac:chgData name="Hadil Fares (Student)" userId="c1fe6c0b-d670-4e06-9f8e-d0beca3b6e36" providerId="ADAL" clId="{8601E2BD-09BB-44F3-86AB-5EDAB472AC76}" dt="2024-08-27T17:52:27.323" v="18" actId="478"/>
          <ac:grpSpMkLst>
            <pc:docMk/>
            <pc:sldMk cId="642582274" sldId="518"/>
            <ac:grpSpMk id="6" creationId="{CA6461D3-9F80-4977-B3C2-10BD8FCDAB2A}"/>
          </ac:grpSpMkLst>
        </pc:grpChg>
        <pc:picChg chg="add del mod">
          <ac:chgData name="Hadil Fares (Student)" userId="c1fe6c0b-d670-4e06-9f8e-d0beca3b6e36" providerId="ADAL" clId="{8601E2BD-09BB-44F3-86AB-5EDAB472AC76}" dt="2024-08-27T17:52:42.296" v="23" actId="478"/>
          <ac:picMkLst>
            <pc:docMk/>
            <pc:sldMk cId="642582274" sldId="518"/>
            <ac:picMk id="1026" creationId="{25FD5DC7-D169-47EB-9EDA-3D7140868363}"/>
          </ac:picMkLst>
        </pc:picChg>
        <pc:picChg chg="add mod">
          <ac:chgData name="Hadil Fares (Student)" userId="c1fe6c0b-d670-4e06-9f8e-d0beca3b6e36" providerId="ADAL" clId="{8601E2BD-09BB-44F3-86AB-5EDAB472AC76}" dt="2024-08-27T17:53:53.984" v="32" actId="14100"/>
          <ac:picMkLst>
            <pc:docMk/>
            <pc:sldMk cId="642582274" sldId="518"/>
            <ac:picMk id="1028" creationId="{8C5ABD9B-6468-48FD-9888-A989FB348C93}"/>
          </ac:picMkLst>
        </pc:picChg>
      </pc:sldChg>
      <pc:sldChg chg="addSp delSp modSp add">
        <pc:chgData name="Hadil Fares (Student)" userId="c1fe6c0b-d670-4e06-9f8e-d0beca3b6e36" providerId="ADAL" clId="{8601E2BD-09BB-44F3-86AB-5EDAB472AC76}" dt="2024-08-27T19:30:00.115" v="464" actId="1076"/>
        <pc:sldMkLst>
          <pc:docMk/>
          <pc:sldMk cId="4073084486" sldId="519"/>
        </pc:sldMkLst>
        <pc:spChg chg="add mod">
          <ac:chgData name="Hadil Fares (Student)" userId="c1fe6c0b-d670-4e06-9f8e-d0beca3b6e36" providerId="ADAL" clId="{8601E2BD-09BB-44F3-86AB-5EDAB472AC76}" dt="2024-08-27T19:28:44.778" v="451" actId="1076"/>
          <ac:spMkLst>
            <pc:docMk/>
            <pc:sldMk cId="4073084486" sldId="519"/>
            <ac:spMk id="2" creationId="{9EAB21FB-841C-4E47-80A3-C79C12ED2CCE}"/>
          </ac:spMkLst>
        </pc:spChg>
        <pc:spChg chg="del">
          <ac:chgData name="Hadil Fares (Student)" userId="c1fe6c0b-d670-4e06-9f8e-d0beca3b6e36" providerId="ADAL" clId="{8601E2BD-09BB-44F3-86AB-5EDAB472AC76}" dt="2024-08-27T19:21:12.967" v="113" actId="478"/>
          <ac:spMkLst>
            <pc:docMk/>
            <pc:sldMk cId="4073084486" sldId="519"/>
            <ac:spMk id="13" creationId="{4C719D7B-294D-4DEB-A235-9716002AB2D1}"/>
          </ac:spMkLst>
        </pc:spChg>
        <pc:spChg chg="del">
          <ac:chgData name="Hadil Fares (Student)" userId="c1fe6c0b-d670-4e06-9f8e-d0beca3b6e36" providerId="ADAL" clId="{8601E2BD-09BB-44F3-86AB-5EDAB472AC76}" dt="2024-08-27T19:21:15.195" v="114" actId="478"/>
          <ac:spMkLst>
            <pc:docMk/>
            <pc:sldMk cId="4073084486" sldId="519"/>
            <ac:spMk id="14" creationId="{F23B0E13-1DB3-454F-80DD-48D709CA4DAB}"/>
          </ac:spMkLst>
        </pc:spChg>
        <pc:spChg chg="add mod">
          <ac:chgData name="Hadil Fares (Student)" userId="c1fe6c0b-d670-4e06-9f8e-d0beca3b6e36" providerId="ADAL" clId="{8601E2BD-09BB-44F3-86AB-5EDAB472AC76}" dt="2024-08-27T19:28:55.100" v="453" actId="14100"/>
          <ac:spMkLst>
            <pc:docMk/>
            <pc:sldMk cId="4073084486" sldId="519"/>
            <ac:spMk id="15" creationId="{47482FF6-F873-4E6F-A6A4-7EFE036E876F}"/>
          </ac:spMkLst>
        </pc:spChg>
        <pc:spChg chg="add mod">
          <ac:chgData name="Hadil Fares (Student)" userId="c1fe6c0b-d670-4e06-9f8e-d0beca3b6e36" providerId="ADAL" clId="{8601E2BD-09BB-44F3-86AB-5EDAB472AC76}" dt="2024-08-27T19:28:55.100" v="453" actId="14100"/>
          <ac:spMkLst>
            <pc:docMk/>
            <pc:sldMk cId="4073084486" sldId="519"/>
            <ac:spMk id="16" creationId="{AD03C270-5FA4-4B6B-85F1-877BE36CA0CF}"/>
          </ac:spMkLst>
        </pc:spChg>
        <pc:spChg chg="add mod">
          <ac:chgData name="Hadil Fares (Student)" userId="c1fe6c0b-d670-4e06-9f8e-d0beca3b6e36" providerId="ADAL" clId="{8601E2BD-09BB-44F3-86AB-5EDAB472AC76}" dt="2024-08-27T19:28:55.100" v="453" actId="14100"/>
          <ac:spMkLst>
            <pc:docMk/>
            <pc:sldMk cId="4073084486" sldId="519"/>
            <ac:spMk id="17" creationId="{17F4C6D1-9997-4FB9-A853-233AC8D39C6F}"/>
          </ac:spMkLst>
        </pc:spChg>
        <pc:spChg chg="add mod">
          <ac:chgData name="Hadil Fares (Student)" userId="c1fe6c0b-d670-4e06-9f8e-d0beca3b6e36" providerId="ADAL" clId="{8601E2BD-09BB-44F3-86AB-5EDAB472AC76}" dt="2024-08-27T19:28:55.100" v="453" actId="14100"/>
          <ac:spMkLst>
            <pc:docMk/>
            <pc:sldMk cId="4073084486" sldId="519"/>
            <ac:spMk id="18" creationId="{1B962E26-A641-41D7-A28E-A4A9DFD53461}"/>
          </ac:spMkLst>
        </pc:spChg>
        <pc:spChg chg="add mod">
          <ac:chgData name="Hadil Fares (Student)" userId="c1fe6c0b-d670-4e06-9f8e-d0beca3b6e36" providerId="ADAL" clId="{8601E2BD-09BB-44F3-86AB-5EDAB472AC76}" dt="2024-08-27T19:29:54.429" v="461" actId="1076"/>
          <ac:spMkLst>
            <pc:docMk/>
            <pc:sldMk cId="4073084486" sldId="519"/>
            <ac:spMk id="19" creationId="{F6D2C0F3-1DA3-4D03-A5D0-58D1F82EFC28}"/>
          </ac:spMkLst>
        </pc:spChg>
        <pc:spChg chg="add mod ord">
          <ac:chgData name="Hadil Fares (Student)" userId="c1fe6c0b-d670-4e06-9f8e-d0beca3b6e36" providerId="ADAL" clId="{8601E2BD-09BB-44F3-86AB-5EDAB472AC76}" dt="2024-08-27T19:30:00.115" v="464" actId="1076"/>
          <ac:spMkLst>
            <pc:docMk/>
            <pc:sldMk cId="4073084486" sldId="519"/>
            <ac:spMk id="20" creationId="{79549D1A-C0C4-46DB-96D8-8646F7E53827}"/>
          </ac:spMkLst>
        </pc:spChg>
        <pc:spChg chg="add mod">
          <ac:chgData name="Hadil Fares (Student)" userId="c1fe6c0b-d670-4e06-9f8e-d0beca3b6e36" providerId="ADAL" clId="{8601E2BD-09BB-44F3-86AB-5EDAB472AC76}" dt="2024-08-27T19:28:55.100" v="453" actId="14100"/>
          <ac:spMkLst>
            <pc:docMk/>
            <pc:sldMk cId="4073084486" sldId="519"/>
            <ac:spMk id="21" creationId="{1BE82F1D-C5FC-4F01-8E0B-0E947B67B0C9}"/>
          </ac:spMkLst>
        </pc:spChg>
        <pc:spChg chg="add mod">
          <ac:chgData name="Hadil Fares (Student)" userId="c1fe6c0b-d670-4e06-9f8e-d0beca3b6e36" providerId="ADAL" clId="{8601E2BD-09BB-44F3-86AB-5EDAB472AC76}" dt="2024-08-27T19:29:57.646" v="462" actId="1076"/>
          <ac:spMkLst>
            <pc:docMk/>
            <pc:sldMk cId="4073084486" sldId="519"/>
            <ac:spMk id="22" creationId="{EE66EE82-9DEC-474F-814E-209321EB4607}"/>
          </ac:spMkLst>
        </pc:spChg>
        <pc:spChg chg="add mod">
          <ac:chgData name="Hadil Fares (Student)" userId="c1fe6c0b-d670-4e06-9f8e-d0beca3b6e36" providerId="ADAL" clId="{8601E2BD-09BB-44F3-86AB-5EDAB472AC76}" dt="2024-08-27T19:28:55.100" v="453" actId="14100"/>
          <ac:spMkLst>
            <pc:docMk/>
            <pc:sldMk cId="4073084486" sldId="519"/>
            <ac:spMk id="23" creationId="{F19AE202-2228-4CB1-89B3-D6BEE0835CB5}"/>
          </ac:spMkLst>
        </pc:spChg>
        <pc:spChg chg="del">
          <ac:chgData name="Hadil Fares (Student)" userId="c1fe6c0b-d670-4e06-9f8e-d0beca3b6e36" providerId="ADAL" clId="{8601E2BD-09BB-44F3-86AB-5EDAB472AC76}" dt="2024-08-27T19:21:20.212" v="116" actId="478"/>
          <ac:spMkLst>
            <pc:docMk/>
            <pc:sldMk cId="4073084486" sldId="519"/>
            <ac:spMk id="27" creationId="{AA550F7C-761D-1390-51F2-3C5B36F1DE53}"/>
          </ac:spMkLst>
        </pc:spChg>
        <pc:spChg chg="del">
          <ac:chgData name="Hadil Fares (Student)" userId="c1fe6c0b-d670-4e06-9f8e-d0beca3b6e36" providerId="ADAL" clId="{8601E2BD-09BB-44F3-86AB-5EDAB472AC76}" dt="2024-08-27T19:21:20.212" v="116" actId="478"/>
          <ac:spMkLst>
            <pc:docMk/>
            <pc:sldMk cId="4073084486" sldId="519"/>
            <ac:spMk id="28" creationId="{379B6B42-1E91-C09C-48AE-7F7A2C12CB24}"/>
          </ac:spMkLst>
        </pc:spChg>
        <pc:spChg chg="del">
          <ac:chgData name="Hadil Fares (Student)" userId="c1fe6c0b-d670-4e06-9f8e-d0beca3b6e36" providerId="ADAL" clId="{8601E2BD-09BB-44F3-86AB-5EDAB472AC76}" dt="2024-08-27T19:21:20.212" v="116" actId="478"/>
          <ac:spMkLst>
            <pc:docMk/>
            <pc:sldMk cId="4073084486" sldId="519"/>
            <ac:spMk id="29" creationId="{5E22C124-A3D5-E1B2-7969-7B91F7166C9B}"/>
          </ac:spMkLst>
        </pc:spChg>
        <pc:spChg chg="del">
          <ac:chgData name="Hadil Fares (Student)" userId="c1fe6c0b-d670-4e06-9f8e-d0beca3b6e36" providerId="ADAL" clId="{8601E2BD-09BB-44F3-86AB-5EDAB472AC76}" dt="2024-08-27T19:21:20.212" v="116" actId="478"/>
          <ac:spMkLst>
            <pc:docMk/>
            <pc:sldMk cId="4073084486" sldId="519"/>
            <ac:spMk id="30" creationId="{4986B5DA-FB37-8EAD-471E-020548A871BB}"/>
          </ac:spMkLst>
        </pc:spChg>
        <pc:spChg chg="del">
          <ac:chgData name="Hadil Fares (Student)" userId="c1fe6c0b-d670-4e06-9f8e-d0beca3b6e36" providerId="ADAL" clId="{8601E2BD-09BB-44F3-86AB-5EDAB472AC76}" dt="2024-08-27T19:21:20.212" v="116" actId="478"/>
          <ac:spMkLst>
            <pc:docMk/>
            <pc:sldMk cId="4073084486" sldId="519"/>
            <ac:spMk id="33" creationId="{39C169B3-CD65-DDA5-9D92-9B5A3ACE0E88}"/>
          </ac:spMkLst>
        </pc:spChg>
        <pc:picChg chg="add del mod">
          <ac:chgData name="Hadil Fares (Student)" userId="c1fe6c0b-d670-4e06-9f8e-d0beca3b6e36" providerId="ADAL" clId="{8601E2BD-09BB-44F3-86AB-5EDAB472AC76}" dt="2024-08-27T19:29:49.464" v="459" actId="478"/>
          <ac:picMkLst>
            <pc:docMk/>
            <pc:sldMk cId="4073084486" sldId="519"/>
            <ac:picMk id="5" creationId="{447A66FB-CE3F-4DD0-A3C1-0312276A008D}"/>
          </ac:picMkLst>
        </pc:picChg>
        <pc:picChg chg="add del mod">
          <ac:chgData name="Hadil Fares (Student)" userId="c1fe6c0b-d670-4e06-9f8e-d0beca3b6e36" providerId="ADAL" clId="{8601E2BD-09BB-44F3-86AB-5EDAB472AC76}" dt="2024-08-27T19:29:52.220" v="460" actId="478"/>
          <ac:picMkLst>
            <pc:docMk/>
            <pc:sldMk cId="4073084486" sldId="519"/>
            <ac:picMk id="7" creationId="{14873BE7-4ED4-4B4C-9AED-26B4525D2E0D}"/>
          </ac:picMkLst>
        </pc:picChg>
        <pc:picChg chg="del">
          <ac:chgData name="Hadil Fares (Student)" userId="c1fe6c0b-d670-4e06-9f8e-d0beca3b6e36" providerId="ADAL" clId="{8601E2BD-09BB-44F3-86AB-5EDAB472AC76}" dt="2024-08-27T19:21:16.790" v="115" actId="478"/>
          <ac:picMkLst>
            <pc:docMk/>
            <pc:sldMk cId="4073084486" sldId="519"/>
            <ac:picMk id="12" creationId="{FCC67752-F284-412D-957D-E82AB10DFBB4}"/>
          </ac:picMkLst>
        </pc:picChg>
        <pc:cxnChg chg="del">
          <ac:chgData name="Hadil Fares (Student)" userId="c1fe6c0b-d670-4e06-9f8e-d0beca3b6e36" providerId="ADAL" clId="{8601E2BD-09BB-44F3-86AB-5EDAB472AC76}" dt="2024-08-27T19:21:20.212" v="116" actId="478"/>
          <ac:cxnSpMkLst>
            <pc:docMk/>
            <pc:sldMk cId="4073084486" sldId="519"/>
            <ac:cxnSpMk id="25" creationId="{8820F067-EF25-0CD5-E745-FB4B7A2164EF}"/>
          </ac:cxnSpMkLst>
        </pc:cxnChg>
      </pc:sldChg>
    </pc:docChg>
  </pc:docChgLst>
  <pc:docChgLst>
    <pc:chgData name="Hadil Fares" userId="c1fe6c0b-d670-4e06-9f8e-d0beca3b6e36" providerId="ADAL" clId="{8601E2BD-09BB-44F3-86AB-5EDAB472AC76}"/>
    <pc:docChg chg="undo custSel addSld delSld modSld sldOrd">
      <pc:chgData name="Hadil Fares" userId="c1fe6c0b-d670-4e06-9f8e-d0beca3b6e36" providerId="ADAL" clId="{8601E2BD-09BB-44F3-86AB-5EDAB472AC76}" dt="2024-08-27T12:43:31.613" v="428" actId="14100"/>
      <pc:docMkLst>
        <pc:docMk/>
      </pc:docMkLst>
      <pc:sldChg chg="modSp">
        <pc:chgData name="Hadil Fares" userId="c1fe6c0b-d670-4e06-9f8e-d0beca3b6e36" providerId="ADAL" clId="{8601E2BD-09BB-44F3-86AB-5EDAB472AC76}" dt="2024-08-27T10:46:41.136" v="73" actId="14100"/>
        <pc:sldMkLst>
          <pc:docMk/>
          <pc:sldMk cId="3255480756" sldId="422"/>
        </pc:sldMkLst>
        <pc:cxnChg chg="mod">
          <ac:chgData name="Hadil Fares" userId="c1fe6c0b-d670-4e06-9f8e-d0beca3b6e36" providerId="ADAL" clId="{8601E2BD-09BB-44F3-86AB-5EDAB472AC76}" dt="2024-08-27T10:46:41.136" v="73" actId="14100"/>
          <ac:cxnSpMkLst>
            <pc:docMk/>
            <pc:sldMk cId="3255480756" sldId="422"/>
            <ac:cxnSpMk id="20" creationId="{E9BF2210-936D-49BB-8492-6DFA96FF332E}"/>
          </ac:cxnSpMkLst>
        </pc:cxnChg>
      </pc:sldChg>
      <pc:sldChg chg="addSp delSp modSp">
        <pc:chgData name="Hadil Fares" userId="c1fe6c0b-d670-4e06-9f8e-d0beca3b6e36" providerId="ADAL" clId="{8601E2BD-09BB-44F3-86AB-5EDAB472AC76}" dt="2024-08-27T11:49:34.799" v="231" actId="164"/>
        <pc:sldMkLst>
          <pc:docMk/>
          <pc:sldMk cId="1120463703" sldId="423"/>
        </pc:sldMkLst>
        <pc:grpChg chg="add mod">
          <ac:chgData name="Hadil Fares" userId="c1fe6c0b-d670-4e06-9f8e-d0beca3b6e36" providerId="ADAL" clId="{8601E2BD-09BB-44F3-86AB-5EDAB472AC76}" dt="2024-08-27T11:49:34.799" v="231" actId="164"/>
          <ac:grpSpMkLst>
            <pc:docMk/>
            <pc:sldMk cId="1120463703" sldId="423"/>
            <ac:grpSpMk id="2" creationId="{4ABC548F-A239-45B6-ABB4-C5109FFB7076}"/>
          </ac:grpSpMkLst>
        </pc:grpChg>
        <pc:picChg chg="add mod">
          <ac:chgData name="Hadil Fares" userId="c1fe6c0b-d670-4e06-9f8e-d0beca3b6e36" providerId="ADAL" clId="{8601E2BD-09BB-44F3-86AB-5EDAB472AC76}" dt="2024-08-27T11:49:34.799" v="231" actId="164"/>
          <ac:picMkLst>
            <pc:docMk/>
            <pc:sldMk cId="1120463703" sldId="423"/>
            <ac:picMk id="32" creationId="{645B9CEA-5FD6-4A61-8239-9BA7EC21FA75}"/>
          </ac:picMkLst>
        </pc:picChg>
        <pc:picChg chg="add del">
          <ac:chgData name="Hadil Fares" userId="c1fe6c0b-d670-4e06-9f8e-d0beca3b6e36" providerId="ADAL" clId="{8601E2BD-09BB-44F3-86AB-5EDAB472AC76}" dt="2024-08-27T11:34:05.356" v="209" actId="478"/>
          <ac:picMkLst>
            <pc:docMk/>
            <pc:sldMk cId="1120463703" sldId="423"/>
            <ac:picMk id="1026" creationId="{1E0485C2-6D07-4F8D-BA41-12DA7150A9C2}"/>
          </ac:picMkLst>
        </pc:picChg>
        <pc:picChg chg="add del mod">
          <ac:chgData name="Hadil Fares" userId="c1fe6c0b-d670-4e06-9f8e-d0beca3b6e36" providerId="ADAL" clId="{8601E2BD-09BB-44F3-86AB-5EDAB472AC76}" dt="2024-08-27T11:34:21.533" v="215" actId="478"/>
          <ac:picMkLst>
            <pc:docMk/>
            <pc:sldMk cId="1120463703" sldId="423"/>
            <ac:picMk id="1028" creationId="{1A0476CA-E22B-48D5-B14D-8556045A9EAF}"/>
          </ac:picMkLst>
        </pc:picChg>
        <pc:picChg chg="add mod">
          <ac:chgData name="Hadil Fares" userId="c1fe6c0b-d670-4e06-9f8e-d0beca3b6e36" providerId="ADAL" clId="{8601E2BD-09BB-44F3-86AB-5EDAB472AC76}" dt="2024-08-27T11:49:34.799" v="231" actId="164"/>
          <ac:picMkLst>
            <pc:docMk/>
            <pc:sldMk cId="1120463703" sldId="423"/>
            <ac:picMk id="1030" creationId="{9EBFDDC2-9E7B-40C6-AC43-8516E8EB6AEE}"/>
          </ac:picMkLst>
        </pc:picChg>
      </pc:sldChg>
      <pc:sldChg chg="addSp delSp ord">
        <pc:chgData name="Hadil Fares" userId="c1fe6c0b-d670-4e06-9f8e-d0beca3b6e36" providerId="ADAL" clId="{8601E2BD-09BB-44F3-86AB-5EDAB472AC76}" dt="2024-08-27T11:21:28.899" v="203" actId="478"/>
        <pc:sldMkLst>
          <pc:docMk/>
          <pc:sldMk cId="2904279475" sldId="447"/>
        </pc:sldMkLst>
        <pc:spChg chg="add del">
          <ac:chgData name="Hadil Fares" userId="c1fe6c0b-d670-4e06-9f8e-d0beca3b6e36" providerId="ADAL" clId="{8601E2BD-09BB-44F3-86AB-5EDAB472AC76}" dt="2024-08-27T11:21:28.899" v="203" actId="478"/>
          <ac:spMkLst>
            <pc:docMk/>
            <pc:sldMk cId="2904279475" sldId="447"/>
            <ac:spMk id="13" creationId="{24CA8401-ED3A-4780-A175-6F7500CCAF3D}"/>
          </ac:spMkLst>
        </pc:spChg>
        <pc:spChg chg="add">
          <ac:chgData name="Hadil Fares" userId="c1fe6c0b-d670-4e06-9f8e-d0beca3b6e36" providerId="ADAL" clId="{8601E2BD-09BB-44F3-86AB-5EDAB472AC76}" dt="2024-08-27T11:20:19.277" v="189"/>
          <ac:spMkLst>
            <pc:docMk/>
            <pc:sldMk cId="2904279475" sldId="447"/>
            <ac:spMk id="14" creationId="{28B8101D-7032-4C4A-B7C1-DC38B81BEC22}"/>
          </ac:spMkLst>
        </pc:spChg>
        <pc:spChg chg="add">
          <ac:chgData name="Hadil Fares" userId="c1fe6c0b-d670-4e06-9f8e-d0beca3b6e36" providerId="ADAL" clId="{8601E2BD-09BB-44F3-86AB-5EDAB472AC76}" dt="2024-08-27T11:20:19.277" v="189"/>
          <ac:spMkLst>
            <pc:docMk/>
            <pc:sldMk cId="2904279475" sldId="447"/>
            <ac:spMk id="15" creationId="{EFE738B6-4F34-49AB-98BE-7602915DB7C8}"/>
          </ac:spMkLst>
        </pc:spChg>
        <pc:spChg chg="del">
          <ac:chgData name="Hadil Fares" userId="c1fe6c0b-d670-4e06-9f8e-d0beca3b6e36" providerId="ADAL" clId="{8601E2BD-09BB-44F3-86AB-5EDAB472AC76}" dt="2024-08-27T11:20:13.042" v="186" actId="478"/>
          <ac:spMkLst>
            <pc:docMk/>
            <pc:sldMk cId="2904279475" sldId="447"/>
            <ac:spMk id="16" creationId="{2D40D4F2-769B-415F-BC59-561D18062A0A}"/>
          </ac:spMkLst>
        </pc:spChg>
        <pc:spChg chg="del">
          <ac:chgData name="Hadil Fares" userId="c1fe6c0b-d670-4e06-9f8e-d0beca3b6e36" providerId="ADAL" clId="{8601E2BD-09BB-44F3-86AB-5EDAB472AC76}" dt="2024-08-27T11:20:15.851" v="187" actId="478"/>
          <ac:spMkLst>
            <pc:docMk/>
            <pc:sldMk cId="2904279475" sldId="447"/>
            <ac:spMk id="17" creationId="{23B194ED-7892-4A8F-88CA-B028FE67F9E1}"/>
          </ac:spMkLst>
        </pc:spChg>
        <pc:spChg chg="add">
          <ac:chgData name="Hadil Fares" userId="c1fe6c0b-d670-4e06-9f8e-d0beca3b6e36" providerId="ADAL" clId="{8601E2BD-09BB-44F3-86AB-5EDAB472AC76}" dt="2024-08-27T11:20:19.277" v="189"/>
          <ac:spMkLst>
            <pc:docMk/>
            <pc:sldMk cId="2904279475" sldId="447"/>
            <ac:spMk id="18" creationId="{69E93B37-A771-40C2-9FE8-158ACCF5C859}"/>
          </ac:spMkLst>
        </pc:spChg>
        <pc:spChg chg="add">
          <ac:chgData name="Hadil Fares" userId="c1fe6c0b-d670-4e06-9f8e-d0beca3b6e36" providerId="ADAL" clId="{8601E2BD-09BB-44F3-86AB-5EDAB472AC76}" dt="2024-08-27T11:20:19.277" v="189"/>
          <ac:spMkLst>
            <pc:docMk/>
            <pc:sldMk cId="2904279475" sldId="447"/>
            <ac:spMk id="19" creationId="{3E45E451-4131-4E15-9C8D-E88D41364C5C}"/>
          </ac:spMkLst>
        </pc:spChg>
        <pc:spChg chg="add">
          <ac:chgData name="Hadil Fares" userId="c1fe6c0b-d670-4e06-9f8e-d0beca3b6e36" providerId="ADAL" clId="{8601E2BD-09BB-44F3-86AB-5EDAB472AC76}" dt="2024-08-27T11:20:19.277" v="189"/>
          <ac:spMkLst>
            <pc:docMk/>
            <pc:sldMk cId="2904279475" sldId="447"/>
            <ac:spMk id="20" creationId="{03A25B35-6198-456A-8A47-C5FB3856E1D7}"/>
          </ac:spMkLst>
        </pc:spChg>
        <pc:spChg chg="add">
          <ac:chgData name="Hadil Fares" userId="c1fe6c0b-d670-4e06-9f8e-d0beca3b6e36" providerId="ADAL" clId="{8601E2BD-09BB-44F3-86AB-5EDAB472AC76}" dt="2024-08-27T11:20:19.277" v="189"/>
          <ac:spMkLst>
            <pc:docMk/>
            <pc:sldMk cId="2904279475" sldId="447"/>
            <ac:spMk id="21" creationId="{C7FEBF45-122B-4B4C-9EB9-7410ACAE2E2E}"/>
          </ac:spMkLst>
        </pc:spChg>
        <pc:spChg chg="add">
          <ac:chgData name="Hadil Fares" userId="c1fe6c0b-d670-4e06-9f8e-d0beca3b6e36" providerId="ADAL" clId="{8601E2BD-09BB-44F3-86AB-5EDAB472AC76}" dt="2024-08-27T11:20:19.277" v="189"/>
          <ac:spMkLst>
            <pc:docMk/>
            <pc:sldMk cId="2904279475" sldId="447"/>
            <ac:spMk id="22" creationId="{1CC1E128-7AEF-4DE0-AFF4-4D26B6437F94}"/>
          </ac:spMkLst>
        </pc:spChg>
        <pc:spChg chg="add">
          <ac:chgData name="Hadil Fares" userId="c1fe6c0b-d670-4e06-9f8e-d0beca3b6e36" providerId="ADAL" clId="{8601E2BD-09BB-44F3-86AB-5EDAB472AC76}" dt="2024-08-27T11:20:19.277" v="189"/>
          <ac:spMkLst>
            <pc:docMk/>
            <pc:sldMk cId="2904279475" sldId="447"/>
            <ac:spMk id="23" creationId="{4751C311-1465-4833-BBB7-52272DFAF00C}"/>
          </ac:spMkLst>
        </pc:spChg>
        <pc:spChg chg="add">
          <ac:chgData name="Hadil Fares" userId="c1fe6c0b-d670-4e06-9f8e-d0beca3b6e36" providerId="ADAL" clId="{8601E2BD-09BB-44F3-86AB-5EDAB472AC76}" dt="2024-08-27T11:20:19.277" v="189"/>
          <ac:spMkLst>
            <pc:docMk/>
            <pc:sldMk cId="2904279475" sldId="447"/>
            <ac:spMk id="31" creationId="{26659223-B9EF-4696-8449-F518576BAF7D}"/>
          </ac:spMkLst>
        </pc:spChg>
        <pc:graphicFrameChg chg="del">
          <ac:chgData name="Hadil Fares" userId="c1fe6c0b-d670-4e06-9f8e-d0beca3b6e36" providerId="ADAL" clId="{8601E2BD-09BB-44F3-86AB-5EDAB472AC76}" dt="2024-08-27T11:20:18.650" v="188" actId="478"/>
          <ac:graphicFrameMkLst>
            <pc:docMk/>
            <pc:sldMk cId="2904279475" sldId="447"/>
            <ac:graphicFrameMk id="2" creationId="{E54A6C6C-6A88-4856-AC11-AD91CE8F9254}"/>
          </ac:graphicFrameMkLst>
        </pc:graphicFrameChg>
        <pc:cxnChg chg="add">
          <ac:chgData name="Hadil Fares" userId="c1fe6c0b-d670-4e06-9f8e-d0beca3b6e36" providerId="ADAL" clId="{8601E2BD-09BB-44F3-86AB-5EDAB472AC76}" dt="2024-08-27T11:20:19.277" v="189"/>
          <ac:cxnSpMkLst>
            <pc:docMk/>
            <pc:sldMk cId="2904279475" sldId="447"/>
            <ac:cxnSpMk id="12" creationId="{20A487A1-CDFB-42DD-9718-DFDA17E57297}"/>
          </ac:cxnSpMkLst>
        </pc:cxnChg>
        <pc:cxnChg chg="add">
          <ac:chgData name="Hadil Fares" userId="c1fe6c0b-d670-4e06-9f8e-d0beca3b6e36" providerId="ADAL" clId="{8601E2BD-09BB-44F3-86AB-5EDAB472AC76}" dt="2024-08-27T11:20:19.277" v="189"/>
          <ac:cxnSpMkLst>
            <pc:docMk/>
            <pc:sldMk cId="2904279475" sldId="447"/>
            <ac:cxnSpMk id="24" creationId="{D2717966-29C6-4A05-90D3-2A618CEEB85D}"/>
          </ac:cxnSpMkLst>
        </pc:cxnChg>
        <pc:cxnChg chg="add">
          <ac:chgData name="Hadil Fares" userId="c1fe6c0b-d670-4e06-9f8e-d0beca3b6e36" providerId="ADAL" clId="{8601E2BD-09BB-44F3-86AB-5EDAB472AC76}" dt="2024-08-27T11:20:19.277" v="189"/>
          <ac:cxnSpMkLst>
            <pc:docMk/>
            <pc:sldMk cId="2904279475" sldId="447"/>
            <ac:cxnSpMk id="26" creationId="{C6E5135F-6D5F-4353-A3BD-969A8A595B2F}"/>
          </ac:cxnSpMkLst>
        </pc:cxnChg>
        <pc:cxnChg chg="add">
          <ac:chgData name="Hadil Fares" userId="c1fe6c0b-d670-4e06-9f8e-d0beca3b6e36" providerId="ADAL" clId="{8601E2BD-09BB-44F3-86AB-5EDAB472AC76}" dt="2024-08-27T11:20:19.277" v="189"/>
          <ac:cxnSpMkLst>
            <pc:docMk/>
            <pc:sldMk cId="2904279475" sldId="447"/>
            <ac:cxnSpMk id="32" creationId="{5B964E40-FC95-47AE-9D75-55F2D6D7DC62}"/>
          </ac:cxnSpMkLst>
        </pc:cxnChg>
      </pc:sldChg>
      <pc:sldChg chg="addSp delSp modSp del">
        <pc:chgData name="Hadil Fares" userId="c1fe6c0b-d670-4e06-9f8e-d0beca3b6e36" providerId="ADAL" clId="{8601E2BD-09BB-44F3-86AB-5EDAB472AC76}" dt="2024-08-27T11:50:13.028" v="244" actId="47"/>
        <pc:sldMkLst>
          <pc:docMk/>
          <pc:sldMk cId="4033591189" sldId="454"/>
        </pc:sldMkLst>
        <pc:spChg chg="add del mod">
          <ac:chgData name="Hadil Fares" userId="c1fe6c0b-d670-4e06-9f8e-d0beca3b6e36" providerId="ADAL" clId="{8601E2BD-09BB-44F3-86AB-5EDAB472AC76}" dt="2024-08-27T11:46:35.516" v="230" actId="478"/>
          <ac:spMkLst>
            <pc:docMk/>
            <pc:sldMk cId="4033591189" sldId="454"/>
            <ac:spMk id="5" creationId="{9FFDFF5A-DA0E-404D-B0D0-3EC47E093B2E}"/>
          </ac:spMkLst>
        </pc:spChg>
        <pc:spChg chg="del">
          <ac:chgData name="Hadil Fares" userId="c1fe6c0b-d670-4e06-9f8e-d0beca3b6e36" providerId="ADAL" clId="{8601E2BD-09BB-44F3-86AB-5EDAB472AC76}" dt="2024-08-27T11:46:33.159" v="229" actId="478"/>
          <ac:spMkLst>
            <pc:docMk/>
            <pc:sldMk cId="4033591189" sldId="454"/>
            <ac:spMk id="13" creationId="{F03E6174-8ABB-4365-8174-69537D69C147}"/>
          </ac:spMkLst>
        </pc:spChg>
        <pc:picChg chg="del">
          <ac:chgData name="Hadil Fares" userId="c1fe6c0b-d670-4e06-9f8e-d0beca3b6e36" providerId="ADAL" clId="{8601E2BD-09BB-44F3-86AB-5EDAB472AC76}" dt="2024-08-27T11:46:26.501" v="228" actId="478"/>
          <ac:picMkLst>
            <pc:docMk/>
            <pc:sldMk cId="4033591189" sldId="454"/>
            <ac:picMk id="4" creationId="{6A7D0770-9270-40C4-91C3-9F409ACAB97F}"/>
          </ac:picMkLst>
        </pc:picChg>
      </pc:sldChg>
      <pc:sldChg chg="modSp">
        <pc:chgData name="Hadil Fares" userId="c1fe6c0b-d670-4e06-9f8e-d0beca3b6e36" providerId="ADAL" clId="{8601E2BD-09BB-44F3-86AB-5EDAB472AC76}" dt="2024-08-27T12:21:12.334" v="364" actId="1076"/>
        <pc:sldMkLst>
          <pc:docMk/>
          <pc:sldMk cId="1974005819" sldId="455"/>
        </pc:sldMkLst>
        <pc:spChg chg="mod">
          <ac:chgData name="Hadil Fares" userId="c1fe6c0b-d670-4e06-9f8e-d0beca3b6e36" providerId="ADAL" clId="{8601E2BD-09BB-44F3-86AB-5EDAB472AC76}" dt="2024-08-27T12:21:07.687" v="363" actId="1076"/>
          <ac:spMkLst>
            <pc:docMk/>
            <pc:sldMk cId="1974005819" sldId="455"/>
            <ac:spMk id="13" creationId="{4C719D7B-294D-4DEB-A235-9716002AB2D1}"/>
          </ac:spMkLst>
        </pc:spChg>
        <pc:spChg chg="mod">
          <ac:chgData name="Hadil Fares" userId="c1fe6c0b-d670-4e06-9f8e-d0beca3b6e36" providerId="ADAL" clId="{8601E2BD-09BB-44F3-86AB-5EDAB472AC76}" dt="2024-08-27T12:21:12.334" v="364" actId="1076"/>
          <ac:spMkLst>
            <pc:docMk/>
            <pc:sldMk cId="1974005819" sldId="455"/>
            <ac:spMk id="14" creationId="{F23B0E13-1DB3-454F-80DD-48D709CA4DAB}"/>
          </ac:spMkLst>
        </pc:spChg>
      </pc:sldChg>
      <pc:sldChg chg="modSp">
        <pc:chgData name="Hadil Fares" userId="c1fe6c0b-d670-4e06-9f8e-d0beca3b6e36" providerId="ADAL" clId="{8601E2BD-09BB-44F3-86AB-5EDAB472AC76}" dt="2024-08-27T12:21:42.112" v="365" actId="14100"/>
        <pc:sldMkLst>
          <pc:docMk/>
          <pc:sldMk cId="294667495" sldId="456"/>
        </pc:sldMkLst>
        <pc:spChg chg="mod">
          <ac:chgData name="Hadil Fares" userId="c1fe6c0b-d670-4e06-9f8e-d0beca3b6e36" providerId="ADAL" clId="{8601E2BD-09BB-44F3-86AB-5EDAB472AC76}" dt="2024-08-27T12:21:42.112" v="365" actId="14100"/>
          <ac:spMkLst>
            <pc:docMk/>
            <pc:sldMk cId="294667495" sldId="456"/>
            <ac:spMk id="13" creationId="{4C719D7B-294D-4DEB-A235-9716002AB2D1}"/>
          </ac:spMkLst>
        </pc:spChg>
      </pc:sldChg>
      <pc:sldChg chg="ord">
        <pc:chgData name="Hadil Fares" userId="c1fe6c0b-d670-4e06-9f8e-d0beca3b6e36" providerId="ADAL" clId="{8601E2BD-09BB-44F3-86AB-5EDAB472AC76}" dt="2024-08-27T12:06:06.568" v="312"/>
        <pc:sldMkLst>
          <pc:docMk/>
          <pc:sldMk cId="3082519089" sldId="462"/>
        </pc:sldMkLst>
      </pc:sldChg>
      <pc:sldChg chg="addSp delSp modSp del">
        <pc:chgData name="Hadil Fares" userId="c1fe6c0b-d670-4e06-9f8e-d0beca3b6e36" providerId="ADAL" clId="{8601E2BD-09BB-44F3-86AB-5EDAB472AC76}" dt="2024-08-27T11:11:24.089" v="140" actId="47"/>
        <pc:sldMkLst>
          <pc:docMk/>
          <pc:sldMk cId="2472048501" sldId="466"/>
        </pc:sldMkLst>
        <pc:spChg chg="mod">
          <ac:chgData name="Hadil Fares" userId="c1fe6c0b-d670-4e06-9f8e-d0beca3b6e36" providerId="ADAL" clId="{8601E2BD-09BB-44F3-86AB-5EDAB472AC76}" dt="2024-08-27T11:09:21.725" v="138" actId="14100"/>
          <ac:spMkLst>
            <pc:docMk/>
            <pc:sldMk cId="2472048501" sldId="466"/>
            <ac:spMk id="5" creationId="{E030CF31-6CC5-481D-A89C-3166F2070E2F}"/>
          </ac:spMkLst>
        </pc:spChg>
        <pc:spChg chg="add mod">
          <ac:chgData name="Hadil Fares" userId="c1fe6c0b-d670-4e06-9f8e-d0beca3b6e36" providerId="ADAL" clId="{8601E2BD-09BB-44F3-86AB-5EDAB472AC76}" dt="2024-08-27T11:09:10.183" v="135" actId="1076"/>
          <ac:spMkLst>
            <pc:docMk/>
            <pc:sldMk cId="2472048501" sldId="466"/>
            <ac:spMk id="14" creationId="{8E88F50D-6277-4200-A516-78C7D0874436}"/>
          </ac:spMkLst>
        </pc:spChg>
        <pc:spChg chg="add mod">
          <ac:chgData name="Hadil Fares" userId="c1fe6c0b-d670-4e06-9f8e-d0beca3b6e36" providerId="ADAL" clId="{8601E2BD-09BB-44F3-86AB-5EDAB472AC76}" dt="2024-08-27T11:09:03.882" v="134" actId="1076"/>
          <ac:spMkLst>
            <pc:docMk/>
            <pc:sldMk cId="2472048501" sldId="466"/>
            <ac:spMk id="15" creationId="{6A6D4E76-2D06-4E62-8894-8F386E622AB6}"/>
          </ac:spMkLst>
        </pc:spChg>
        <pc:spChg chg="del mod">
          <ac:chgData name="Hadil Fares" userId="c1fe6c0b-d670-4e06-9f8e-d0beca3b6e36" providerId="ADAL" clId="{8601E2BD-09BB-44F3-86AB-5EDAB472AC76}" dt="2024-08-27T11:08:01.795" v="118" actId="478"/>
          <ac:spMkLst>
            <pc:docMk/>
            <pc:sldMk cId="2472048501" sldId="466"/>
            <ac:spMk id="16" creationId="{2D40D4F2-769B-415F-BC59-561D18062A0A}"/>
          </ac:spMkLst>
        </pc:spChg>
        <pc:spChg chg="mod">
          <ac:chgData name="Hadil Fares" userId="c1fe6c0b-d670-4e06-9f8e-d0beca3b6e36" providerId="ADAL" clId="{8601E2BD-09BB-44F3-86AB-5EDAB472AC76}" dt="2024-08-27T11:08:21.668" v="121" actId="403"/>
          <ac:spMkLst>
            <pc:docMk/>
            <pc:sldMk cId="2472048501" sldId="466"/>
            <ac:spMk id="17" creationId="{23B194ED-7892-4A8F-88CA-B028FE67F9E1}"/>
          </ac:spMkLst>
        </pc:spChg>
        <pc:spChg chg="mod">
          <ac:chgData name="Hadil Fares" userId="c1fe6c0b-d670-4e06-9f8e-d0beca3b6e36" providerId="ADAL" clId="{8601E2BD-09BB-44F3-86AB-5EDAB472AC76}" dt="2024-08-27T11:09:18.468" v="137" actId="14100"/>
          <ac:spMkLst>
            <pc:docMk/>
            <pc:sldMk cId="2472048501" sldId="466"/>
            <ac:spMk id="18" creationId="{72E61200-166F-4884-A6BE-457C3294980D}"/>
          </ac:spMkLst>
        </pc:spChg>
        <pc:spChg chg="del mod">
          <ac:chgData name="Hadil Fares" userId="c1fe6c0b-d670-4e06-9f8e-d0beca3b6e36" providerId="ADAL" clId="{8601E2BD-09BB-44F3-86AB-5EDAB472AC76}" dt="2024-08-27T11:05:33.207" v="84" actId="478"/>
          <ac:spMkLst>
            <pc:docMk/>
            <pc:sldMk cId="2472048501" sldId="466"/>
            <ac:spMk id="20" creationId="{A8D0FE99-CBB7-48E0-A462-2E047FC3E524}"/>
          </ac:spMkLst>
        </pc:spChg>
      </pc:sldChg>
      <pc:sldChg chg="addSp delSp modSp del">
        <pc:chgData name="Hadil Fares" userId="c1fe6c0b-d670-4e06-9f8e-d0beca3b6e36" providerId="ADAL" clId="{8601E2BD-09BB-44F3-86AB-5EDAB472AC76}" dt="2024-08-27T11:20:22.136" v="190" actId="47"/>
        <pc:sldMkLst>
          <pc:docMk/>
          <pc:sldMk cId="2969268685" sldId="467"/>
        </pc:sldMkLst>
        <pc:spChg chg="add del mod">
          <ac:chgData name="Hadil Fares" userId="c1fe6c0b-d670-4e06-9f8e-d0beca3b6e36" providerId="ADAL" clId="{8601E2BD-09BB-44F3-86AB-5EDAB472AC76}" dt="2024-08-27T11:15:17.676" v="163" actId="1076"/>
          <ac:spMkLst>
            <pc:docMk/>
            <pc:sldMk cId="2969268685" sldId="467"/>
            <ac:spMk id="8" creationId="{B6131595-CD0C-4ED3-93FC-CA6287E1724B}"/>
          </ac:spMkLst>
        </pc:spChg>
        <pc:spChg chg="mod">
          <ac:chgData name="Hadil Fares" userId="c1fe6c0b-d670-4e06-9f8e-d0beca3b6e36" providerId="ADAL" clId="{8601E2BD-09BB-44F3-86AB-5EDAB472AC76}" dt="2024-08-27T11:14:56.963" v="155" actId="1076"/>
          <ac:spMkLst>
            <pc:docMk/>
            <pc:sldMk cId="2969268685" sldId="467"/>
            <ac:spMk id="15" creationId="{0EDFB7B5-E718-4C5B-B15A-73D883B31DF8}"/>
          </ac:spMkLst>
        </pc:spChg>
        <pc:spChg chg="mod">
          <ac:chgData name="Hadil Fares" userId="c1fe6c0b-d670-4e06-9f8e-d0beca3b6e36" providerId="ADAL" clId="{8601E2BD-09BB-44F3-86AB-5EDAB472AC76}" dt="2024-08-27T11:15:00.206" v="156" actId="1076"/>
          <ac:spMkLst>
            <pc:docMk/>
            <pc:sldMk cId="2969268685" sldId="467"/>
            <ac:spMk id="17" creationId="{421B5144-8364-47A3-BE96-D245CCEFA789}"/>
          </ac:spMkLst>
        </pc:spChg>
        <pc:spChg chg="add del">
          <ac:chgData name="Hadil Fares" userId="c1fe6c0b-d670-4e06-9f8e-d0beca3b6e36" providerId="ADAL" clId="{8601E2BD-09BB-44F3-86AB-5EDAB472AC76}" dt="2024-08-27T11:14:47.144" v="150" actId="478"/>
          <ac:spMkLst>
            <pc:docMk/>
            <pc:sldMk cId="2969268685" sldId="467"/>
            <ac:spMk id="19" creationId="{61BC5C7B-6037-4A39-8F95-CEF97021B148}"/>
          </ac:spMkLst>
        </pc:spChg>
        <pc:spChg chg="del">
          <ac:chgData name="Hadil Fares" userId="c1fe6c0b-d670-4e06-9f8e-d0beca3b6e36" providerId="ADAL" clId="{8601E2BD-09BB-44F3-86AB-5EDAB472AC76}" dt="2024-08-27T11:14:51.187" v="153" actId="478"/>
          <ac:spMkLst>
            <pc:docMk/>
            <pc:sldMk cId="2969268685" sldId="467"/>
            <ac:spMk id="23" creationId="{DC19BB55-F72B-4945-B391-CF3A2E57E9B6}"/>
          </ac:spMkLst>
        </pc:spChg>
        <pc:spChg chg="add mod">
          <ac:chgData name="Hadil Fares" userId="c1fe6c0b-d670-4e06-9f8e-d0beca3b6e36" providerId="ADAL" clId="{8601E2BD-09BB-44F3-86AB-5EDAB472AC76}" dt="2024-08-27T11:15:34.921" v="176" actId="1076"/>
          <ac:spMkLst>
            <pc:docMk/>
            <pc:sldMk cId="2969268685" sldId="467"/>
            <ac:spMk id="24" creationId="{544782D5-A17E-41C1-8568-1AF1F3907FB7}"/>
          </ac:spMkLst>
        </pc:spChg>
        <pc:spChg chg="mod">
          <ac:chgData name="Hadil Fares" userId="c1fe6c0b-d670-4e06-9f8e-d0beca3b6e36" providerId="ADAL" clId="{8601E2BD-09BB-44F3-86AB-5EDAB472AC76}" dt="2024-08-27T11:14:41.674" v="149" actId="1076"/>
          <ac:spMkLst>
            <pc:docMk/>
            <pc:sldMk cId="2969268685" sldId="467"/>
            <ac:spMk id="41" creationId="{FDFDCA4C-736F-4A56-BFDC-8517886AFF28}"/>
          </ac:spMkLst>
        </pc:spChg>
        <pc:cxnChg chg="add del">
          <ac:chgData name="Hadil Fares" userId="c1fe6c0b-d670-4e06-9f8e-d0beca3b6e36" providerId="ADAL" clId="{8601E2BD-09BB-44F3-86AB-5EDAB472AC76}" dt="2024-08-27T11:14:48.471" v="151" actId="478"/>
          <ac:cxnSpMkLst>
            <pc:docMk/>
            <pc:sldMk cId="2969268685" sldId="467"/>
            <ac:cxnSpMk id="10" creationId="{11DE5BC3-1F47-40D7-B51E-CF1E3549EE5D}"/>
          </ac:cxnSpMkLst>
        </pc:cxnChg>
        <pc:cxnChg chg="del mod">
          <ac:chgData name="Hadil Fares" userId="c1fe6c0b-d670-4e06-9f8e-d0beca3b6e36" providerId="ADAL" clId="{8601E2BD-09BB-44F3-86AB-5EDAB472AC76}" dt="2024-08-27T11:14:50.052" v="152" actId="478"/>
          <ac:cxnSpMkLst>
            <pc:docMk/>
            <pc:sldMk cId="2969268685" sldId="467"/>
            <ac:cxnSpMk id="13" creationId="{CE9FA6C6-661F-4A0E-B3C3-F31A7E5D6C6D}"/>
          </ac:cxnSpMkLst>
        </pc:cxnChg>
        <pc:cxnChg chg="add mod">
          <ac:chgData name="Hadil Fares" userId="c1fe6c0b-d670-4e06-9f8e-d0beca3b6e36" providerId="ADAL" clId="{8601E2BD-09BB-44F3-86AB-5EDAB472AC76}" dt="2024-08-27T11:15:54.389" v="182" actId="14100"/>
          <ac:cxnSpMkLst>
            <pc:docMk/>
            <pc:sldMk cId="2969268685" sldId="467"/>
            <ac:cxnSpMk id="26" creationId="{AB3C8487-34AF-468C-91CB-F564BADFF47A}"/>
          </ac:cxnSpMkLst>
        </pc:cxnChg>
        <pc:cxnChg chg="mod">
          <ac:chgData name="Hadil Fares" userId="c1fe6c0b-d670-4e06-9f8e-d0beca3b6e36" providerId="ADAL" clId="{8601E2BD-09BB-44F3-86AB-5EDAB472AC76}" dt="2024-08-27T11:14:41.674" v="149" actId="1076"/>
          <ac:cxnSpMkLst>
            <pc:docMk/>
            <pc:sldMk cId="2969268685" sldId="467"/>
            <ac:cxnSpMk id="42" creationId="{6E4770C8-E70E-4F6B-A87E-5AA16C7A41BD}"/>
          </ac:cxnSpMkLst>
        </pc:cxnChg>
        <pc:cxnChg chg="mod">
          <ac:chgData name="Hadil Fares" userId="c1fe6c0b-d670-4e06-9f8e-d0beca3b6e36" providerId="ADAL" clId="{8601E2BD-09BB-44F3-86AB-5EDAB472AC76}" dt="2024-08-27T11:14:41.674" v="149" actId="1076"/>
          <ac:cxnSpMkLst>
            <pc:docMk/>
            <pc:sldMk cId="2969268685" sldId="467"/>
            <ac:cxnSpMk id="43" creationId="{2905A13C-D45E-4184-9F8D-B85A8C03F85D}"/>
          </ac:cxnSpMkLst>
        </pc:cxnChg>
      </pc:sldChg>
      <pc:sldChg chg="del">
        <pc:chgData name="Hadil Fares" userId="c1fe6c0b-d670-4e06-9f8e-d0beca3b6e36" providerId="ADAL" clId="{8601E2BD-09BB-44F3-86AB-5EDAB472AC76}" dt="2024-08-27T11:21:43.250" v="205" actId="47"/>
        <pc:sldMkLst>
          <pc:docMk/>
          <pc:sldMk cId="4138703515" sldId="468"/>
        </pc:sldMkLst>
      </pc:sldChg>
      <pc:sldChg chg="modSp">
        <pc:chgData name="Hadil Fares" userId="c1fe6c0b-d670-4e06-9f8e-d0beca3b6e36" providerId="ADAL" clId="{8601E2BD-09BB-44F3-86AB-5EDAB472AC76}" dt="2024-08-27T12:11:43.673" v="330" actId="1076"/>
        <pc:sldMkLst>
          <pc:docMk/>
          <pc:sldMk cId="1136131036" sldId="472"/>
        </pc:sldMkLst>
        <pc:spChg chg="mod">
          <ac:chgData name="Hadil Fares" userId="c1fe6c0b-d670-4e06-9f8e-d0beca3b6e36" providerId="ADAL" clId="{8601E2BD-09BB-44F3-86AB-5EDAB472AC76}" dt="2024-08-27T12:11:43.673" v="330" actId="1076"/>
          <ac:spMkLst>
            <pc:docMk/>
            <pc:sldMk cId="1136131036" sldId="472"/>
            <ac:spMk id="18" creationId="{C2AB068D-DC91-4A65-B76D-A990953512DB}"/>
          </ac:spMkLst>
        </pc:spChg>
      </pc:sldChg>
      <pc:sldChg chg="addSp delSp modSp">
        <pc:chgData name="Hadil Fares" userId="c1fe6c0b-d670-4e06-9f8e-d0beca3b6e36" providerId="ADAL" clId="{8601E2BD-09BB-44F3-86AB-5EDAB472AC76}" dt="2024-08-27T12:15:29.660" v="357" actId="14100"/>
        <pc:sldMkLst>
          <pc:docMk/>
          <pc:sldMk cId="3677538789" sldId="473"/>
        </pc:sldMkLst>
        <pc:spChg chg="del">
          <ac:chgData name="Hadil Fares" userId="c1fe6c0b-d670-4e06-9f8e-d0beca3b6e36" providerId="ADAL" clId="{8601E2BD-09BB-44F3-86AB-5EDAB472AC76}" dt="2024-08-27T12:09:26.233" v="327" actId="478"/>
          <ac:spMkLst>
            <pc:docMk/>
            <pc:sldMk cId="3677538789" sldId="473"/>
            <ac:spMk id="5" creationId="{56273064-4CB2-456E-ABA0-C04684EB5F1A}"/>
          </ac:spMkLst>
        </pc:spChg>
        <pc:spChg chg="mod">
          <ac:chgData name="Hadil Fares" userId="c1fe6c0b-d670-4e06-9f8e-d0beca3b6e36" providerId="ADAL" clId="{8601E2BD-09BB-44F3-86AB-5EDAB472AC76}" dt="2024-08-27T12:15:19.700" v="355" actId="14100"/>
          <ac:spMkLst>
            <pc:docMk/>
            <pc:sldMk cId="3677538789" sldId="473"/>
            <ac:spMk id="35" creationId="{4A2E403C-B12D-4FA7-9F23-F8A3CA560C03}"/>
          </ac:spMkLst>
        </pc:spChg>
        <pc:spChg chg="add del mod">
          <ac:chgData name="Hadil Fares" userId="c1fe6c0b-d670-4e06-9f8e-d0beca3b6e36" providerId="ADAL" clId="{8601E2BD-09BB-44F3-86AB-5EDAB472AC76}" dt="2024-08-27T12:14:01.048" v="331" actId="478"/>
          <ac:spMkLst>
            <pc:docMk/>
            <pc:sldMk cId="3677538789" sldId="473"/>
            <ac:spMk id="37" creationId="{5025A4AB-7279-4D11-A39E-9F6161D05014}"/>
          </ac:spMkLst>
        </pc:spChg>
        <pc:spChg chg="mod">
          <ac:chgData name="Hadil Fares" userId="c1fe6c0b-d670-4e06-9f8e-d0beca3b6e36" providerId="ADAL" clId="{8601E2BD-09BB-44F3-86AB-5EDAB472AC76}" dt="2024-08-27T12:15:08.908" v="352" actId="14100"/>
          <ac:spMkLst>
            <pc:docMk/>
            <pc:sldMk cId="3677538789" sldId="473"/>
            <ac:spMk id="38" creationId="{79843DB6-35D5-47E1-8C32-F40A815CCB73}"/>
          </ac:spMkLst>
        </pc:spChg>
        <pc:spChg chg="add del">
          <ac:chgData name="Hadil Fares" userId="c1fe6c0b-d670-4e06-9f8e-d0beca3b6e36" providerId="ADAL" clId="{8601E2BD-09BB-44F3-86AB-5EDAB472AC76}" dt="2024-08-27T12:14:02.837" v="332" actId="478"/>
          <ac:spMkLst>
            <pc:docMk/>
            <pc:sldMk cId="3677538789" sldId="473"/>
            <ac:spMk id="39" creationId="{FE014742-0C92-4A2B-B9E4-7BC63A2E0A67}"/>
          </ac:spMkLst>
        </pc:spChg>
        <pc:spChg chg="mod">
          <ac:chgData name="Hadil Fares" userId="c1fe6c0b-d670-4e06-9f8e-d0beca3b6e36" providerId="ADAL" clId="{8601E2BD-09BB-44F3-86AB-5EDAB472AC76}" dt="2024-08-27T12:15:05.094" v="351" actId="14100"/>
          <ac:spMkLst>
            <pc:docMk/>
            <pc:sldMk cId="3677538789" sldId="473"/>
            <ac:spMk id="41" creationId="{7A3FB29D-277E-4F30-A6DF-F4715690B8AB}"/>
          </ac:spMkLst>
        </pc:spChg>
        <pc:spChg chg="del mod">
          <ac:chgData name="Hadil Fares" userId="c1fe6c0b-d670-4e06-9f8e-d0beca3b6e36" providerId="ADAL" clId="{8601E2BD-09BB-44F3-86AB-5EDAB472AC76}" dt="2024-08-27T12:14:04.507" v="333" actId="478"/>
          <ac:spMkLst>
            <pc:docMk/>
            <pc:sldMk cId="3677538789" sldId="473"/>
            <ac:spMk id="42" creationId="{CAE34A43-9897-4EA9-AC21-05CC3F23A5BE}"/>
          </ac:spMkLst>
        </pc:spChg>
        <pc:spChg chg="del">
          <ac:chgData name="Hadil Fares" userId="c1fe6c0b-d670-4e06-9f8e-d0beca3b6e36" providerId="ADAL" clId="{8601E2BD-09BB-44F3-86AB-5EDAB472AC76}" dt="2024-08-27T12:09:29.176" v="328" actId="478"/>
          <ac:spMkLst>
            <pc:docMk/>
            <pc:sldMk cId="3677538789" sldId="473"/>
            <ac:spMk id="44" creationId="{C095726D-815C-41A8-8FFD-660CFBBDDDB6}"/>
          </ac:spMkLst>
        </pc:spChg>
        <pc:spChg chg="del">
          <ac:chgData name="Hadil Fares" userId="c1fe6c0b-d670-4e06-9f8e-d0beca3b6e36" providerId="ADAL" clId="{8601E2BD-09BB-44F3-86AB-5EDAB472AC76}" dt="2024-08-27T12:09:32.277" v="329" actId="478"/>
          <ac:spMkLst>
            <pc:docMk/>
            <pc:sldMk cId="3677538789" sldId="473"/>
            <ac:spMk id="45" creationId="{821C9EF8-093D-42CB-9524-39D4DA5172E5}"/>
          </ac:spMkLst>
        </pc:spChg>
        <pc:cxnChg chg="mod">
          <ac:chgData name="Hadil Fares" userId="c1fe6c0b-d670-4e06-9f8e-d0beca3b6e36" providerId="ADAL" clId="{8601E2BD-09BB-44F3-86AB-5EDAB472AC76}" dt="2024-08-27T12:15:22.899" v="356" actId="14100"/>
          <ac:cxnSpMkLst>
            <pc:docMk/>
            <pc:sldMk cId="3677538789" sldId="473"/>
            <ac:cxnSpMk id="21" creationId="{75623087-3934-4C1B-A91E-83649F010D99}"/>
          </ac:cxnSpMkLst>
        </pc:cxnChg>
        <pc:cxnChg chg="mod">
          <ac:chgData name="Hadil Fares" userId="c1fe6c0b-d670-4e06-9f8e-d0beca3b6e36" providerId="ADAL" clId="{8601E2BD-09BB-44F3-86AB-5EDAB472AC76}" dt="2024-08-27T12:15:29.660" v="357" actId="14100"/>
          <ac:cxnSpMkLst>
            <pc:docMk/>
            <pc:sldMk cId="3677538789" sldId="473"/>
            <ac:cxnSpMk id="22" creationId="{7F2A6543-2F0C-41F2-B71C-04D38C618E98}"/>
          </ac:cxnSpMkLst>
        </pc:cxnChg>
      </pc:sldChg>
      <pc:sldChg chg="delSp modSp del">
        <pc:chgData name="Hadil Fares" userId="c1fe6c0b-d670-4e06-9f8e-d0beca3b6e36" providerId="ADAL" clId="{8601E2BD-09BB-44F3-86AB-5EDAB472AC76}" dt="2024-08-27T11:09:28.242" v="139" actId="47"/>
        <pc:sldMkLst>
          <pc:docMk/>
          <pc:sldMk cId="3120432260" sldId="488"/>
        </pc:sldMkLst>
        <pc:spChg chg="mod">
          <ac:chgData name="Hadil Fares" userId="c1fe6c0b-d670-4e06-9f8e-d0beca3b6e36" providerId="ADAL" clId="{8601E2BD-09BB-44F3-86AB-5EDAB472AC76}" dt="2024-08-27T11:04:59.449" v="83" actId="1076"/>
          <ac:spMkLst>
            <pc:docMk/>
            <pc:sldMk cId="3120432260" sldId="488"/>
            <ac:spMk id="5" creationId="{E030CF31-6CC5-481D-A89C-3166F2070E2F}"/>
          </ac:spMkLst>
        </pc:spChg>
        <pc:spChg chg="del mod">
          <ac:chgData name="Hadil Fares" userId="c1fe6c0b-d670-4e06-9f8e-d0beca3b6e36" providerId="ADAL" clId="{8601E2BD-09BB-44F3-86AB-5EDAB472AC76}" dt="2024-08-27T11:04:53.304" v="81" actId="478"/>
          <ac:spMkLst>
            <pc:docMk/>
            <pc:sldMk cId="3120432260" sldId="488"/>
            <ac:spMk id="18" creationId="{72E61200-166F-4884-A6BE-457C3294980D}"/>
          </ac:spMkLst>
        </pc:spChg>
        <pc:spChg chg="mod">
          <ac:chgData name="Hadil Fares" userId="c1fe6c0b-d670-4e06-9f8e-d0beca3b6e36" providerId="ADAL" clId="{8601E2BD-09BB-44F3-86AB-5EDAB472AC76}" dt="2024-08-27T11:04:57.303" v="82" actId="1076"/>
          <ac:spMkLst>
            <pc:docMk/>
            <pc:sldMk cId="3120432260" sldId="488"/>
            <ac:spMk id="20" creationId="{A8D0FE99-CBB7-48E0-A462-2E047FC3E524}"/>
          </ac:spMkLst>
        </pc:spChg>
      </pc:sldChg>
      <pc:sldChg chg="modSp">
        <pc:chgData name="Hadil Fares" userId="c1fe6c0b-d670-4e06-9f8e-d0beca3b6e36" providerId="ADAL" clId="{8601E2BD-09BB-44F3-86AB-5EDAB472AC76}" dt="2024-08-27T09:50:04.892" v="55" actId="14100"/>
        <pc:sldMkLst>
          <pc:docMk/>
          <pc:sldMk cId="3252523835" sldId="499"/>
        </pc:sldMkLst>
        <pc:spChg chg="mod">
          <ac:chgData name="Hadil Fares" userId="c1fe6c0b-d670-4e06-9f8e-d0beca3b6e36" providerId="ADAL" clId="{8601E2BD-09BB-44F3-86AB-5EDAB472AC76}" dt="2024-08-27T09:40:21.938" v="6" actId="20577"/>
          <ac:spMkLst>
            <pc:docMk/>
            <pc:sldMk cId="3252523835" sldId="499"/>
            <ac:spMk id="10" creationId="{9C7A2E75-5ECF-4542-A18D-270E4AFEAEEE}"/>
          </ac:spMkLst>
        </pc:spChg>
        <pc:spChg chg="mod">
          <ac:chgData name="Hadil Fares" userId="c1fe6c0b-d670-4e06-9f8e-d0beca3b6e36" providerId="ADAL" clId="{8601E2BD-09BB-44F3-86AB-5EDAB472AC76}" dt="2024-08-27T09:50:04.892" v="55" actId="14100"/>
          <ac:spMkLst>
            <pc:docMk/>
            <pc:sldMk cId="3252523835" sldId="499"/>
            <ac:spMk id="11" creationId="{97AF4F42-BA0D-4EDA-86EB-C4DB59588AD9}"/>
          </ac:spMkLst>
        </pc:spChg>
        <pc:spChg chg="mod">
          <ac:chgData name="Hadil Fares" userId="c1fe6c0b-d670-4e06-9f8e-d0beca3b6e36" providerId="ADAL" clId="{8601E2BD-09BB-44F3-86AB-5EDAB472AC76}" dt="2024-08-27T09:49:20.023" v="42" actId="20577"/>
          <ac:spMkLst>
            <pc:docMk/>
            <pc:sldMk cId="3252523835" sldId="499"/>
            <ac:spMk id="13" creationId="{B778740A-B4DB-4F07-8B57-0194087DB921}"/>
          </ac:spMkLst>
        </pc:spChg>
      </pc:sldChg>
      <pc:sldChg chg="addSp delSp modSp">
        <pc:chgData name="Hadil Fares" userId="c1fe6c0b-d670-4e06-9f8e-d0beca3b6e36" providerId="ADAL" clId="{8601E2BD-09BB-44F3-86AB-5EDAB472AC76}" dt="2024-08-27T12:43:31.613" v="428" actId="14100"/>
        <pc:sldMkLst>
          <pc:docMk/>
          <pc:sldMk cId="1854645570" sldId="500"/>
        </pc:sldMkLst>
        <pc:spChg chg="add mod">
          <ac:chgData name="Hadil Fares" userId="c1fe6c0b-d670-4e06-9f8e-d0beca3b6e36" providerId="ADAL" clId="{8601E2BD-09BB-44F3-86AB-5EDAB472AC76}" dt="2024-08-27T12:42:57.608" v="420" actId="14100"/>
          <ac:spMkLst>
            <pc:docMk/>
            <pc:sldMk cId="1854645570" sldId="500"/>
            <ac:spMk id="18" creationId="{D7ED0E66-1C09-4324-B455-5E65C619D160}"/>
          </ac:spMkLst>
        </pc:spChg>
        <pc:spChg chg="add mod">
          <ac:chgData name="Hadil Fares" userId="c1fe6c0b-d670-4e06-9f8e-d0beca3b6e36" providerId="ADAL" clId="{8601E2BD-09BB-44F3-86AB-5EDAB472AC76}" dt="2024-08-27T12:43:26.212" v="427" actId="403"/>
          <ac:spMkLst>
            <pc:docMk/>
            <pc:sldMk cId="1854645570" sldId="500"/>
            <ac:spMk id="20" creationId="{0FF9B9C7-BB82-4B13-AB76-D7E845D97735}"/>
          </ac:spMkLst>
        </pc:spChg>
        <pc:picChg chg="del">
          <ac:chgData name="Hadil Fares" userId="c1fe6c0b-d670-4e06-9f8e-d0beca3b6e36" providerId="ADAL" clId="{8601E2BD-09BB-44F3-86AB-5EDAB472AC76}" dt="2024-08-27T09:53:57.120" v="57" actId="478"/>
          <ac:picMkLst>
            <pc:docMk/>
            <pc:sldMk cId="1854645570" sldId="500"/>
            <ac:picMk id="10" creationId="{CFAEF730-C534-41B9-8BE4-C06F4622D6AF}"/>
          </ac:picMkLst>
        </pc:picChg>
        <pc:picChg chg="del">
          <ac:chgData name="Hadil Fares" userId="c1fe6c0b-d670-4e06-9f8e-d0beca3b6e36" providerId="ADAL" clId="{8601E2BD-09BB-44F3-86AB-5EDAB472AC76}" dt="2024-08-27T09:53:59.997" v="59" actId="478"/>
          <ac:picMkLst>
            <pc:docMk/>
            <pc:sldMk cId="1854645570" sldId="500"/>
            <ac:picMk id="11" creationId="{38EBE595-EFA3-4BA6-AB1E-4CB638C3736F}"/>
          </ac:picMkLst>
        </pc:picChg>
        <pc:picChg chg="del">
          <ac:chgData name="Hadil Fares" userId="c1fe6c0b-d670-4e06-9f8e-d0beca3b6e36" providerId="ADAL" clId="{8601E2BD-09BB-44F3-86AB-5EDAB472AC76}" dt="2024-08-27T09:43:59.234" v="7" actId="478"/>
          <ac:picMkLst>
            <pc:docMk/>
            <pc:sldMk cId="1854645570" sldId="500"/>
            <ac:picMk id="12" creationId="{A6C4A826-DE48-4ED7-B6FD-38E99F387178}"/>
          </ac:picMkLst>
        </pc:picChg>
        <pc:picChg chg="del">
          <ac:chgData name="Hadil Fares" userId="c1fe6c0b-d670-4e06-9f8e-d0beca3b6e36" providerId="ADAL" clId="{8601E2BD-09BB-44F3-86AB-5EDAB472AC76}" dt="2024-08-27T09:54:04.776" v="62" actId="478"/>
          <ac:picMkLst>
            <pc:docMk/>
            <pc:sldMk cId="1854645570" sldId="500"/>
            <ac:picMk id="13" creationId="{A80597E0-83C5-4FEA-8032-C21E71E529F8}"/>
          </ac:picMkLst>
        </pc:picChg>
        <pc:picChg chg="add del mod">
          <ac:chgData name="Hadil Fares" userId="c1fe6c0b-d670-4e06-9f8e-d0beca3b6e36" providerId="ADAL" clId="{8601E2BD-09BB-44F3-86AB-5EDAB472AC76}" dt="2024-08-27T09:54:03.523" v="61" actId="478"/>
          <ac:picMkLst>
            <pc:docMk/>
            <pc:sldMk cId="1854645570" sldId="500"/>
            <ac:picMk id="16" creationId="{20CE2F52-2D5D-4D46-8077-6593FE2FCB86}"/>
          </ac:picMkLst>
        </pc:picChg>
        <pc:picChg chg="add mod">
          <ac:chgData name="Hadil Fares" userId="c1fe6c0b-d670-4e06-9f8e-d0beca3b6e36" providerId="ADAL" clId="{8601E2BD-09BB-44F3-86AB-5EDAB472AC76}" dt="2024-08-27T12:43:31.613" v="428" actId="14100"/>
          <ac:picMkLst>
            <pc:docMk/>
            <pc:sldMk cId="1854645570" sldId="500"/>
            <ac:picMk id="4098" creationId="{2FC1EA65-0FDD-4DB6-837A-AA443590F2EE}"/>
          </ac:picMkLst>
        </pc:picChg>
        <pc:cxnChg chg="del">
          <ac:chgData name="Hadil Fares" userId="c1fe6c0b-d670-4e06-9f8e-d0beca3b6e36" providerId="ADAL" clId="{8601E2BD-09BB-44F3-86AB-5EDAB472AC76}" dt="2024-08-27T09:54:01.877" v="60" actId="478"/>
          <ac:cxnSpMkLst>
            <pc:docMk/>
            <pc:sldMk cId="1854645570" sldId="500"/>
            <ac:cxnSpMk id="14" creationId="{AF5A8850-89C2-429A-A67B-59229D8D82FA}"/>
          </ac:cxnSpMkLst>
        </pc:cxnChg>
        <pc:cxnChg chg="del">
          <ac:chgData name="Hadil Fares" userId="c1fe6c0b-d670-4e06-9f8e-d0beca3b6e36" providerId="ADAL" clId="{8601E2BD-09BB-44F3-86AB-5EDAB472AC76}" dt="2024-08-27T09:53:58.935" v="58" actId="478"/>
          <ac:cxnSpMkLst>
            <pc:docMk/>
            <pc:sldMk cId="1854645570" sldId="500"/>
            <ac:cxnSpMk id="15" creationId="{C57DD14A-479D-46C0-AB78-8BC64E880ABD}"/>
          </ac:cxnSpMkLst>
        </pc:cxnChg>
      </pc:sldChg>
      <pc:sldChg chg="modSp">
        <pc:chgData name="Hadil Fares" userId="c1fe6c0b-d670-4e06-9f8e-d0beca3b6e36" providerId="ADAL" clId="{8601E2BD-09BB-44F3-86AB-5EDAB472AC76}" dt="2024-08-27T10:35:30.868" v="72" actId="20577"/>
        <pc:sldMkLst>
          <pc:docMk/>
          <pc:sldMk cId="3335532586" sldId="502"/>
        </pc:sldMkLst>
        <pc:spChg chg="mod">
          <ac:chgData name="Hadil Fares" userId="c1fe6c0b-d670-4e06-9f8e-d0beca3b6e36" providerId="ADAL" clId="{8601E2BD-09BB-44F3-86AB-5EDAB472AC76}" dt="2024-08-27T10:35:30.868" v="72" actId="20577"/>
          <ac:spMkLst>
            <pc:docMk/>
            <pc:sldMk cId="3335532586" sldId="502"/>
            <ac:spMk id="46" creationId="{9E0C4A5B-B21B-438E-BFFC-2A2F1A39B3FA}"/>
          </ac:spMkLst>
        </pc:spChg>
      </pc:sldChg>
      <pc:sldChg chg="addSp delSp modSp add">
        <pc:chgData name="Hadil Fares" userId="c1fe6c0b-d670-4e06-9f8e-d0beca3b6e36" providerId="ADAL" clId="{8601E2BD-09BB-44F3-86AB-5EDAB472AC76}" dt="2024-08-27T09:57:07.696" v="70" actId="14100"/>
        <pc:sldMkLst>
          <pc:docMk/>
          <pc:sldMk cId="715904258" sldId="512"/>
        </pc:sldMkLst>
        <pc:picChg chg="mod">
          <ac:chgData name="Hadil Fares" userId="c1fe6c0b-d670-4e06-9f8e-d0beca3b6e36" providerId="ADAL" clId="{8601E2BD-09BB-44F3-86AB-5EDAB472AC76}" dt="2024-08-27T09:57:07.696" v="70" actId="14100"/>
          <ac:picMkLst>
            <pc:docMk/>
            <pc:sldMk cId="715904258" sldId="512"/>
            <ac:picMk id="11" creationId="{38EBE595-EFA3-4BA6-AB1E-4CB638C3736F}"/>
          </ac:picMkLst>
        </pc:picChg>
        <pc:picChg chg="del">
          <ac:chgData name="Hadil Fares" userId="c1fe6c0b-d670-4e06-9f8e-d0beca3b6e36" providerId="ADAL" clId="{8601E2BD-09BB-44F3-86AB-5EDAB472AC76}" dt="2024-08-27T09:56:15.312" v="63" actId="478"/>
          <ac:picMkLst>
            <pc:docMk/>
            <pc:sldMk cId="715904258" sldId="512"/>
            <ac:picMk id="16" creationId="{20CE2F52-2D5D-4D46-8077-6593FE2FCB86}"/>
          </ac:picMkLst>
        </pc:picChg>
        <pc:picChg chg="add mod">
          <ac:chgData name="Hadil Fares" userId="c1fe6c0b-d670-4e06-9f8e-d0beca3b6e36" providerId="ADAL" clId="{8601E2BD-09BB-44F3-86AB-5EDAB472AC76}" dt="2024-08-27T09:56:56.963" v="69" actId="1076"/>
          <ac:picMkLst>
            <pc:docMk/>
            <pc:sldMk cId="715904258" sldId="512"/>
            <ac:picMk id="17" creationId="{19ABCFAC-EAFF-469E-B5C8-B8D7D95CBF9E}"/>
          </ac:picMkLst>
        </pc:picChg>
      </pc:sldChg>
      <pc:sldChg chg="add">
        <pc:chgData name="Hadil Fares" userId="c1fe6c0b-d670-4e06-9f8e-d0beca3b6e36" providerId="ADAL" clId="{8601E2BD-09BB-44F3-86AB-5EDAB472AC76}" dt="2024-08-27T11:20:09.163" v="184"/>
        <pc:sldMkLst>
          <pc:docMk/>
          <pc:sldMk cId="1595326473" sldId="513"/>
        </pc:sldMkLst>
      </pc:sldChg>
      <pc:sldChg chg="addSp delSp modSp add">
        <pc:chgData name="Hadil Fares" userId="c1fe6c0b-d670-4e06-9f8e-d0beca3b6e36" providerId="ADAL" clId="{8601E2BD-09BB-44F3-86AB-5EDAB472AC76}" dt="2024-08-27T11:23:33.726" v="207" actId="14100"/>
        <pc:sldMkLst>
          <pc:docMk/>
          <pc:sldMk cId="2928219676" sldId="514"/>
        </pc:sldMkLst>
        <pc:spChg chg="add del">
          <ac:chgData name="Hadil Fares" userId="c1fe6c0b-d670-4e06-9f8e-d0beca3b6e36" providerId="ADAL" clId="{8601E2BD-09BB-44F3-86AB-5EDAB472AC76}" dt="2024-08-27T11:20:30.646" v="193" actId="478"/>
          <ac:spMkLst>
            <pc:docMk/>
            <pc:sldMk cId="2928219676" sldId="514"/>
            <ac:spMk id="3" creationId="{EC899F44-A108-4EB3-89F7-77146EA63829}"/>
          </ac:spMkLst>
        </pc:spChg>
        <pc:spChg chg="add del mod">
          <ac:chgData name="Hadil Fares" userId="c1fe6c0b-d670-4e06-9f8e-d0beca3b6e36" providerId="ADAL" clId="{8601E2BD-09BB-44F3-86AB-5EDAB472AC76}" dt="2024-08-27T11:20:30.646" v="193" actId="478"/>
          <ac:spMkLst>
            <pc:docMk/>
            <pc:sldMk cId="2928219676" sldId="514"/>
            <ac:spMk id="4" creationId="{44345646-B538-4BC1-A198-5D4A98229965}"/>
          </ac:spMkLst>
        </pc:spChg>
        <pc:spChg chg="add del mod">
          <ac:chgData name="Hadil Fares" userId="c1fe6c0b-d670-4e06-9f8e-d0beca3b6e36" providerId="ADAL" clId="{8601E2BD-09BB-44F3-86AB-5EDAB472AC76}" dt="2024-08-27T11:20:53.149" v="198" actId="478"/>
          <ac:spMkLst>
            <pc:docMk/>
            <pc:sldMk cId="2928219676" sldId="514"/>
            <ac:spMk id="6" creationId="{9B99BEC8-91D1-4D8E-82C4-62063AC4E2EF}"/>
          </ac:spMkLst>
        </pc:spChg>
        <pc:spChg chg="add del mod">
          <ac:chgData name="Hadil Fares" userId="c1fe6c0b-d670-4e06-9f8e-d0beca3b6e36" providerId="ADAL" clId="{8601E2BD-09BB-44F3-86AB-5EDAB472AC76}" dt="2024-08-27T11:21:17.312" v="200" actId="478"/>
          <ac:spMkLst>
            <pc:docMk/>
            <pc:sldMk cId="2928219676" sldId="514"/>
            <ac:spMk id="13" creationId="{24CA8401-ED3A-4780-A175-6F7500CCAF3D}"/>
          </ac:spMkLst>
        </pc:spChg>
        <pc:spChg chg="add del">
          <ac:chgData name="Hadil Fares" userId="c1fe6c0b-d670-4e06-9f8e-d0beca3b6e36" providerId="ADAL" clId="{8601E2BD-09BB-44F3-86AB-5EDAB472AC76}" dt="2024-08-27T11:20:30.646" v="193" actId="478"/>
          <ac:spMkLst>
            <pc:docMk/>
            <pc:sldMk cId="2928219676" sldId="514"/>
            <ac:spMk id="14" creationId="{28B8101D-7032-4C4A-B7C1-DC38B81BEC22}"/>
          </ac:spMkLst>
        </pc:spChg>
        <pc:spChg chg="add del">
          <ac:chgData name="Hadil Fares" userId="c1fe6c0b-d670-4e06-9f8e-d0beca3b6e36" providerId="ADAL" clId="{8601E2BD-09BB-44F3-86AB-5EDAB472AC76}" dt="2024-08-27T11:20:51.617" v="197" actId="478"/>
          <ac:spMkLst>
            <pc:docMk/>
            <pc:sldMk cId="2928219676" sldId="514"/>
            <ac:spMk id="15" creationId="{EFE738B6-4F34-49AB-98BE-7602915DB7C8}"/>
          </ac:spMkLst>
        </pc:spChg>
        <pc:spChg chg="add del">
          <ac:chgData name="Hadil Fares" userId="c1fe6c0b-d670-4e06-9f8e-d0beca3b6e36" providerId="ADAL" clId="{8601E2BD-09BB-44F3-86AB-5EDAB472AC76}" dt="2024-08-27T11:20:48.606" v="196" actId="478"/>
          <ac:spMkLst>
            <pc:docMk/>
            <pc:sldMk cId="2928219676" sldId="514"/>
            <ac:spMk id="18" creationId="{69E93B37-A771-40C2-9FE8-158ACCF5C859}"/>
          </ac:spMkLst>
        </pc:spChg>
        <pc:spChg chg="add del">
          <ac:chgData name="Hadil Fares" userId="c1fe6c0b-d670-4e06-9f8e-d0beca3b6e36" providerId="ADAL" clId="{8601E2BD-09BB-44F3-86AB-5EDAB472AC76}" dt="2024-08-27T11:20:39.759" v="195" actId="478"/>
          <ac:spMkLst>
            <pc:docMk/>
            <pc:sldMk cId="2928219676" sldId="514"/>
            <ac:spMk id="19" creationId="{3E45E451-4131-4E15-9C8D-E88D41364C5C}"/>
          </ac:spMkLst>
        </pc:spChg>
        <pc:spChg chg="add del">
          <ac:chgData name="Hadil Fares" userId="c1fe6c0b-d670-4e06-9f8e-d0beca3b6e36" providerId="ADAL" clId="{8601E2BD-09BB-44F3-86AB-5EDAB472AC76}" dt="2024-08-27T11:20:48.606" v="196" actId="478"/>
          <ac:spMkLst>
            <pc:docMk/>
            <pc:sldMk cId="2928219676" sldId="514"/>
            <ac:spMk id="20" creationId="{03A25B35-6198-456A-8A47-C5FB3856E1D7}"/>
          </ac:spMkLst>
        </pc:spChg>
        <pc:spChg chg="add del">
          <ac:chgData name="Hadil Fares" userId="c1fe6c0b-d670-4e06-9f8e-d0beca3b6e36" providerId="ADAL" clId="{8601E2BD-09BB-44F3-86AB-5EDAB472AC76}" dt="2024-08-27T11:20:48.606" v="196" actId="478"/>
          <ac:spMkLst>
            <pc:docMk/>
            <pc:sldMk cId="2928219676" sldId="514"/>
            <ac:spMk id="21" creationId="{C7FEBF45-122B-4B4C-9EB9-7410ACAE2E2E}"/>
          </ac:spMkLst>
        </pc:spChg>
        <pc:spChg chg="add del">
          <ac:chgData name="Hadil Fares" userId="c1fe6c0b-d670-4e06-9f8e-d0beca3b6e36" providerId="ADAL" clId="{8601E2BD-09BB-44F3-86AB-5EDAB472AC76}" dt="2024-08-27T11:20:48.606" v="196" actId="478"/>
          <ac:spMkLst>
            <pc:docMk/>
            <pc:sldMk cId="2928219676" sldId="514"/>
            <ac:spMk id="22" creationId="{1CC1E128-7AEF-4DE0-AFF4-4D26B6437F94}"/>
          </ac:spMkLst>
        </pc:spChg>
        <pc:spChg chg="add del">
          <ac:chgData name="Hadil Fares" userId="c1fe6c0b-d670-4e06-9f8e-d0beca3b6e36" providerId="ADAL" clId="{8601E2BD-09BB-44F3-86AB-5EDAB472AC76}" dt="2024-08-27T11:20:48.606" v="196" actId="478"/>
          <ac:spMkLst>
            <pc:docMk/>
            <pc:sldMk cId="2928219676" sldId="514"/>
            <ac:spMk id="23" creationId="{4751C311-1465-4833-BBB7-52272DFAF00C}"/>
          </ac:spMkLst>
        </pc:spChg>
        <pc:spChg chg="add del">
          <ac:chgData name="Hadil Fares" userId="c1fe6c0b-d670-4e06-9f8e-d0beca3b6e36" providerId="ADAL" clId="{8601E2BD-09BB-44F3-86AB-5EDAB472AC76}" dt="2024-08-27T11:20:51.617" v="197" actId="478"/>
          <ac:spMkLst>
            <pc:docMk/>
            <pc:sldMk cId="2928219676" sldId="514"/>
            <ac:spMk id="31" creationId="{26659223-B9EF-4696-8449-F518576BAF7D}"/>
          </ac:spMkLst>
        </pc:spChg>
        <pc:spChg chg="add del">
          <ac:chgData name="Hadil Fares" userId="c1fe6c0b-d670-4e06-9f8e-d0beca3b6e36" providerId="ADAL" clId="{8601E2BD-09BB-44F3-86AB-5EDAB472AC76}" dt="2024-08-27T11:20:30.646" v="193" actId="478"/>
          <ac:spMkLst>
            <pc:docMk/>
            <pc:sldMk cId="2928219676" sldId="514"/>
            <ac:spMk id="33" creationId="{39C169B3-CD65-DDA5-9D92-9B5A3ACE0E88}"/>
          </ac:spMkLst>
        </pc:spChg>
        <pc:spChg chg="add del mod">
          <ac:chgData name="Hadil Fares" userId="c1fe6c0b-d670-4e06-9f8e-d0beca3b6e36" providerId="ADAL" clId="{8601E2BD-09BB-44F3-86AB-5EDAB472AC76}" dt="2024-08-27T11:20:39.759" v="195" actId="478"/>
          <ac:spMkLst>
            <pc:docMk/>
            <pc:sldMk cId="2928219676" sldId="514"/>
            <ac:spMk id="34" creationId="{E28973D0-D565-49C8-B5AA-8B8391DBB4A1}"/>
          </ac:spMkLst>
        </pc:spChg>
        <pc:spChg chg="add del mod">
          <ac:chgData name="Hadil Fares" userId="c1fe6c0b-d670-4e06-9f8e-d0beca3b6e36" providerId="ADAL" clId="{8601E2BD-09BB-44F3-86AB-5EDAB472AC76}" dt="2024-08-27T11:20:39.759" v="195" actId="478"/>
          <ac:spMkLst>
            <pc:docMk/>
            <pc:sldMk cId="2928219676" sldId="514"/>
            <ac:spMk id="35" creationId="{6A09B42A-5E3A-4EB1-8CE0-394A9F3D46AE}"/>
          </ac:spMkLst>
        </pc:spChg>
        <pc:spChg chg="add del mod">
          <ac:chgData name="Hadil Fares" userId="c1fe6c0b-d670-4e06-9f8e-d0beca3b6e36" providerId="ADAL" clId="{8601E2BD-09BB-44F3-86AB-5EDAB472AC76}" dt="2024-08-27T11:20:39.759" v="195" actId="478"/>
          <ac:spMkLst>
            <pc:docMk/>
            <pc:sldMk cId="2928219676" sldId="514"/>
            <ac:spMk id="36" creationId="{39C918A4-AA4E-4081-B275-8FA83E1BCAA6}"/>
          </ac:spMkLst>
        </pc:spChg>
        <pc:spChg chg="add del mod">
          <ac:chgData name="Hadil Fares" userId="c1fe6c0b-d670-4e06-9f8e-d0beca3b6e36" providerId="ADAL" clId="{8601E2BD-09BB-44F3-86AB-5EDAB472AC76}" dt="2024-08-27T11:20:39.759" v="195" actId="478"/>
          <ac:spMkLst>
            <pc:docMk/>
            <pc:sldMk cId="2928219676" sldId="514"/>
            <ac:spMk id="37" creationId="{FE1A94EE-6251-4A8A-AAD4-13D5498831F7}"/>
          </ac:spMkLst>
        </pc:spChg>
        <pc:spChg chg="add del mod">
          <ac:chgData name="Hadil Fares" userId="c1fe6c0b-d670-4e06-9f8e-d0beca3b6e36" providerId="ADAL" clId="{8601E2BD-09BB-44F3-86AB-5EDAB472AC76}" dt="2024-08-27T11:20:39.759" v="195" actId="478"/>
          <ac:spMkLst>
            <pc:docMk/>
            <pc:sldMk cId="2928219676" sldId="514"/>
            <ac:spMk id="38" creationId="{3F8D6D2A-6463-4DB0-9609-55986E300B08}"/>
          </ac:spMkLst>
        </pc:spChg>
        <pc:spChg chg="add del mod">
          <ac:chgData name="Hadil Fares" userId="c1fe6c0b-d670-4e06-9f8e-d0beca3b6e36" providerId="ADAL" clId="{8601E2BD-09BB-44F3-86AB-5EDAB472AC76}" dt="2024-08-27T11:20:39.759" v="195" actId="478"/>
          <ac:spMkLst>
            <pc:docMk/>
            <pc:sldMk cId="2928219676" sldId="514"/>
            <ac:spMk id="39" creationId="{9393A1AD-C0CA-4ABC-9A62-C97D9EB72B07}"/>
          </ac:spMkLst>
        </pc:spChg>
        <pc:spChg chg="add del mod">
          <ac:chgData name="Hadil Fares" userId="c1fe6c0b-d670-4e06-9f8e-d0beca3b6e36" providerId="ADAL" clId="{8601E2BD-09BB-44F3-86AB-5EDAB472AC76}" dt="2024-08-27T11:20:39.759" v="195" actId="478"/>
          <ac:spMkLst>
            <pc:docMk/>
            <pc:sldMk cId="2928219676" sldId="514"/>
            <ac:spMk id="40" creationId="{B58DDBEC-A569-4BAA-B23C-5A4D1D40F819}"/>
          </ac:spMkLst>
        </pc:spChg>
        <pc:spChg chg="add del">
          <ac:chgData name="Hadil Fares" userId="c1fe6c0b-d670-4e06-9f8e-d0beca3b6e36" providerId="ADAL" clId="{8601E2BD-09BB-44F3-86AB-5EDAB472AC76}" dt="2024-08-27T11:21:22.764" v="202" actId="478"/>
          <ac:spMkLst>
            <pc:docMk/>
            <pc:sldMk cId="2928219676" sldId="514"/>
            <ac:spMk id="42" creationId="{D9D6FE0B-FDA9-4F93-91A6-16C4992083B8}"/>
          </ac:spMkLst>
        </pc:spChg>
        <pc:spChg chg="add">
          <ac:chgData name="Hadil Fares" userId="c1fe6c0b-d670-4e06-9f8e-d0beca3b6e36" providerId="ADAL" clId="{8601E2BD-09BB-44F3-86AB-5EDAB472AC76}" dt="2024-08-27T11:21:18.127" v="201"/>
          <ac:spMkLst>
            <pc:docMk/>
            <pc:sldMk cId="2928219676" sldId="514"/>
            <ac:spMk id="43" creationId="{A25525E7-517B-4198-8B19-8384B1E70600}"/>
          </ac:spMkLst>
        </pc:spChg>
        <pc:spChg chg="add">
          <ac:chgData name="Hadil Fares" userId="c1fe6c0b-d670-4e06-9f8e-d0beca3b6e36" providerId="ADAL" clId="{8601E2BD-09BB-44F3-86AB-5EDAB472AC76}" dt="2024-08-27T11:21:18.127" v="201"/>
          <ac:spMkLst>
            <pc:docMk/>
            <pc:sldMk cId="2928219676" sldId="514"/>
            <ac:spMk id="44" creationId="{31629D0D-90CD-4B7F-9365-9F46ED14DC43}"/>
          </ac:spMkLst>
        </pc:spChg>
        <pc:spChg chg="add">
          <ac:chgData name="Hadil Fares" userId="c1fe6c0b-d670-4e06-9f8e-d0beca3b6e36" providerId="ADAL" clId="{8601E2BD-09BB-44F3-86AB-5EDAB472AC76}" dt="2024-08-27T11:21:18.127" v="201"/>
          <ac:spMkLst>
            <pc:docMk/>
            <pc:sldMk cId="2928219676" sldId="514"/>
            <ac:spMk id="45" creationId="{D7094157-A429-4797-815E-5E12D492C0C2}"/>
          </ac:spMkLst>
        </pc:spChg>
        <pc:spChg chg="add">
          <ac:chgData name="Hadil Fares" userId="c1fe6c0b-d670-4e06-9f8e-d0beca3b6e36" providerId="ADAL" clId="{8601E2BD-09BB-44F3-86AB-5EDAB472AC76}" dt="2024-08-27T11:21:18.127" v="201"/>
          <ac:spMkLst>
            <pc:docMk/>
            <pc:sldMk cId="2928219676" sldId="514"/>
            <ac:spMk id="46" creationId="{ABC2E51C-B584-421C-8851-CA7CFC7FEE48}"/>
          </ac:spMkLst>
        </pc:spChg>
        <pc:spChg chg="add">
          <ac:chgData name="Hadil Fares" userId="c1fe6c0b-d670-4e06-9f8e-d0beca3b6e36" providerId="ADAL" clId="{8601E2BD-09BB-44F3-86AB-5EDAB472AC76}" dt="2024-08-27T11:21:18.127" v="201"/>
          <ac:spMkLst>
            <pc:docMk/>
            <pc:sldMk cId="2928219676" sldId="514"/>
            <ac:spMk id="47" creationId="{6A194FC6-96D8-4A4B-BE1B-67B66D0DC649}"/>
          </ac:spMkLst>
        </pc:spChg>
        <pc:spChg chg="add">
          <ac:chgData name="Hadil Fares" userId="c1fe6c0b-d670-4e06-9f8e-d0beca3b6e36" providerId="ADAL" clId="{8601E2BD-09BB-44F3-86AB-5EDAB472AC76}" dt="2024-08-27T11:21:18.127" v="201"/>
          <ac:spMkLst>
            <pc:docMk/>
            <pc:sldMk cId="2928219676" sldId="514"/>
            <ac:spMk id="48" creationId="{0A6E5DFE-7C35-4DB5-B380-B82935537576}"/>
          </ac:spMkLst>
        </pc:spChg>
        <pc:spChg chg="add mod">
          <ac:chgData name="Hadil Fares" userId="c1fe6c0b-d670-4e06-9f8e-d0beca3b6e36" providerId="ADAL" clId="{8601E2BD-09BB-44F3-86AB-5EDAB472AC76}" dt="2024-08-27T11:23:33.726" v="207" actId="14100"/>
          <ac:spMkLst>
            <pc:docMk/>
            <pc:sldMk cId="2928219676" sldId="514"/>
            <ac:spMk id="49" creationId="{B2C1D9A6-1C9A-4403-9BC7-82D9E790B510}"/>
          </ac:spMkLst>
        </pc:spChg>
        <pc:cxnChg chg="add del">
          <ac:chgData name="Hadil Fares" userId="c1fe6c0b-d670-4e06-9f8e-d0beca3b6e36" providerId="ADAL" clId="{8601E2BD-09BB-44F3-86AB-5EDAB472AC76}" dt="2024-08-27T11:20:30.646" v="193" actId="478"/>
          <ac:cxnSpMkLst>
            <pc:docMk/>
            <pc:sldMk cId="2928219676" sldId="514"/>
            <ac:cxnSpMk id="12" creationId="{20A487A1-CDFB-42DD-9718-DFDA17E57297}"/>
          </ac:cxnSpMkLst>
        </pc:cxnChg>
        <pc:cxnChg chg="add del mod">
          <ac:chgData name="Hadil Fares" userId="c1fe6c0b-d670-4e06-9f8e-d0beca3b6e36" providerId="ADAL" clId="{8601E2BD-09BB-44F3-86AB-5EDAB472AC76}" dt="2024-08-27T11:20:48.606" v="196" actId="478"/>
          <ac:cxnSpMkLst>
            <pc:docMk/>
            <pc:sldMk cId="2928219676" sldId="514"/>
            <ac:cxnSpMk id="24" creationId="{D2717966-29C6-4A05-90D3-2A618CEEB85D}"/>
          </ac:cxnSpMkLst>
        </pc:cxnChg>
        <pc:cxnChg chg="add del">
          <ac:chgData name="Hadil Fares" userId="c1fe6c0b-d670-4e06-9f8e-d0beca3b6e36" providerId="ADAL" clId="{8601E2BD-09BB-44F3-86AB-5EDAB472AC76}" dt="2024-08-27T11:20:30.646" v="193" actId="478"/>
          <ac:cxnSpMkLst>
            <pc:docMk/>
            <pc:sldMk cId="2928219676" sldId="514"/>
            <ac:cxnSpMk id="25" creationId="{8820F067-EF25-0CD5-E745-FB4B7A2164EF}"/>
          </ac:cxnSpMkLst>
        </pc:cxnChg>
        <pc:cxnChg chg="add del mod">
          <ac:chgData name="Hadil Fares" userId="c1fe6c0b-d670-4e06-9f8e-d0beca3b6e36" providerId="ADAL" clId="{8601E2BD-09BB-44F3-86AB-5EDAB472AC76}" dt="2024-08-27T11:20:48.606" v="196" actId="478"/>
          <ac:cxnSpMkLst>
            <pc:docMk/>
            <pc:sldMk cId="2928219676" sldId="514"/>
            <ac:cxnSpMk id="26" creationId="{C6E5135F-6D5F-4353-A3BD-969A8A595B2F}"/>
          </ac:cxnSpMkLst>
        </pc:cxnChg>
        <pc:cxnChg chg="add del">
          <ac:chgData name="Hadil Fares" userId="c1fe6c0b-d670-4e06-9f8e-d0beca3b6e36" providerId="ADAL" clId="{8601E2BD-09BB-44F3-86AB-5EDAB472AC76}" dt="2024-08-27T11:20:51.617" v="197" actId="478"/>
          <ac:cxnSpMkLst>
            <pc:docMk/>
            <pc:sldMk cId="2928219676" sldId="514"/>
            <ac:cxnSpMk id="32" creationId="{5B964E40-FC95-47AE-9D75-55F2D6D7DC62}"/>
          </ac:cxnSpMkLst>
        </pc:cxnChg>
        <pc:cxnChg chg="add">
          <ac:chgData name="Hadil Fares" userId="c1fe6c0b-d670-4e06-9f8e-d0beca3b6e36" providerId="ADAL" clId="{8601E2BD-09BB-44F3-86AB-5EDAB472AC76}" dt="2024-08-27T11:21:18.127" v="201"/>
          <ac:cxnSpMkLst>
            <pc:docMk/>
            <pc:sldMk cId="2928219676" sldId="514"/>
            <ac:cxnSpMk id="41" creationId="{B20B6B22-B067-46B6-85A8-CF32C25A97AA}"/>
          </ac:cxnSpMkLst>
        </pc:cxnChg>
      </pc:sldChg>
      <pc:sldChg chg="add">
        <pc:chgData name="Hadil Fares" userId="c1fe6c0b-d670-4e06-9f8e-d0beca3b6e36" providerId="ADAL" clId="{8601E2BD-09BB-44F3-86AB-5EDAB472AC76}" dt="2024-08-27T11:46:22.899" v="227"/>
        <pc:sldMkLst>
          <pc:docMk/>
          <pc:sldMk cId="2092350354" sldId="515"/>
        </pc:sldMkLst>
      </pc:sldChg>
      <pc:sldChg chg="addSp delSp modSp add ord">
        <pc:chgData name="Hadil Fares" userId="c1fe6c0b-d670-4e06-9f8e-d0beca3b6e36" providerId="ADAL" clId="{8601E2BD-09BB-44F3-86AB-5EDAB472AC76}" dt="2024-08-27T12:35:53.969" v="370"/>
        <pc:sldMkLst>
          <pc:docMk/>
          <pc:sldMk cId="4156769305" sldId="516"/>
        </pc:sldMkLst>
        <pc:spChg chg="add del">
          <ac:chgData name="Hadil Fares" userId="c1fe6c0b-d670-4e06-9f8e-d0beca3b6e36" providerId="ADAL" clId="{8601E2BD-09BB-44F3-86AB-5EDAB472AC76}" dt="2024-08-27T11:50:19.531" v="246" actId="478"/>
          <ac:spMkLst>
            <pc:docMk/>
            <pc:sldMk cId="4156769305" sldId="516"/>
            <ac:spMk id="3" creationId="{2CB35AAF-74A0-4F00-A775-9E489B58F205}"/>
          </ac:spMkLst>
        </pc:spChg>
        <pc:spChg chg="mod">
          <ac:chgData name="Hadil Fares" userId="c1fe6c0b-d670-4e06-9f8e-d0beca3b6e36" providerId="ADAL" clId="{8601E2BD-09BB-44F3-86AB-5EDAB472AC76}" dt="2024-08-27T11:50:04.026" v="242" actId="14100"/>
          <ac:spMkLst>
            <pc:docMk/>
            <pc:sldMk cId="4156769305" sldId="516"/>
            <ac:spMk id="12" creationId="{4B5BDB32-7392-40F8-894E-D981B0196007}"/>
          </ac:spMkLst>
        </pc:spChg>
        <pc:spChg chg="mod">
          <ac:chgData name="Hadil Fares" userId="c1fe6c0b-d670-4e06-9f8e-d0beca3b6e36" providerId="ADAL" clId="{8601E2BD-09BB-44F3-86AB-5EDAB472AC76}" dt="2024-08-27T11:56:11.010" v="260" actId="27636"/>
          <ac:spMkLst>
            <pc:docMk/>
            <pc:sldMk cId="4156769305" sldId="516"/>
            <ac:spMk id="13" creationId="{F03E6174-8ABB-4365-8174-69537D69C147}"/>
          </ac:spMkLst>
        </pc:spChg>
        <pc:spChg chg="add del">
          <ac:chgData name="Hadil Fares" userId="c1fe6c0b-d670-4e06-9f8e-d0beca3b6e36" providerId="ADAL" clId="{8601E2BD-09BB-44F3-86AB-5EDAB472AC76}" dt="2024-08-27T11:50:28.244" v="247" actId="478"/>
          <ac:spMkLst>
            <pc:docMk/>
            <pc:sldMk cId="4156769305" sldId="516"/>
            <ac:spMk id="15" creationId="{3E921F6D-1BAD-4EB6-817E-174CF6E494ED}"/>
          </ac:spMkLst>
        </pc:spChg>
        <pc:spChg chg="add del">
          <ac:chgData name="Hadil Fares" userId="c1fe6c0b-d670-4e06-9f8e-d0beca3b6e36" providerId="ADAL" clId="{8601E2BD-09BB-44F3-86AB-5EDAB472AC76}" dt="2024-08-27T11:50:28.244" v="247" actId="478"/>
          <ac:spMkLst>
            <pc:docMk/>
            <pc:sldMk cId="4156769305" sldId="516"/>
            <ac:spMk id="16" creationId="{1D49183E-9B64-4521-8AF9-0D66325316F9}"/>
          </ac:spMkLst>
        </pc:spChg>
        <pc:spChg chg="add del">
          <ac:chgData name="Hadil Fares" userId="c1fe6c0b-d670-4e06-9f8e-d0beca3b6e36" providerId="ADAL" clId="{8601E2BD-09BB-44F3-86AB-5EDAB472AC76}" dt="2024-08-27T11:50:28.244" v="247" actId="478"/>
          <ac:spMkLst>
            <pc:docMk/>
            <pc:sldMk cId="4156769305" sldId="516"/>
            <ac:spMk id="17" creationId="{2251201D-970D-4B32-92A2-9652F050A1B2}"/>
          </ac:spMkLst>
        </pc:spChg>
        <pc:spChg chg="add del">
          <ac:chgData name="Hadil Fares" userId="c1fe6c0b-d670-4e06-9f8e-d0beca3b6e36" providerId="ADAL" clId="{8601E2BD-09BB-44F3-86AB-5EDAB472AC76}" dt="2024-08-27T11:50:28.244" v="247" actId="478"/>
          <ac:spMkLst>
            <pc:docMk/>
            <pc:sldMk cId="4156769305" sldId="516"/>
            <ac:spMk id="18" creationId="{DFB9EE95-D3FC-4074-9AA4-569F169C9F8D}"/>
          </ac:spMkLst>
        </pc:spChg>
        <pc:spChg chg="add del">
          <ac:chgData name="Hadil Fares" userId="c1fe6c0b-d670-4e06-9f8e-d0beca3b6e36" providerId="ADAL" clId="{8601E2BD-09BB-44F3-86AB-5EDAB472AC76}" dt="2024-08-27T11:50:28.244" v="247" actId="478"/>
          <ac:spMkLst>
            <pc:docMk/>
            <pc:sldMk cId="4156769305" sldId="516"/>
            <ac:spMk id="19" creationId="{1E44B934-65D2-4240-B170-7EA2B4D8F8EF}"/>
          </ac:spMkLst>
        </pc:spChg>
        <pc:spChg chg="add del">
          <ac:chgData name="Hadil Fares" userId="c1fe6c0b-d670-4e06-9f8e-d0beca3b6e36" providerId="ADAL" clId="{8601E2BD-09BB-44F3-86AB-5EDAB472AC76}" dt="2024-08-27T11:50:28.244" v="247" actId="478"/>
          <ac:spMkLst>
            <pc:docMk/>
            <pc:sldMk cId="4156769305" sldId="516"/>
            <ac:spMk id="20" creationId="{9BA09553-4D75-4954-AB98-413A93955D2F}"/>
          </ac:spMkLst>
        </pc:spChg>
        <pc:spChg chg="add del">
          <ac:chgData name="Hadil Fares" userId="c1fe6c0b-d670-4e06-9f8e-d0beca3b6e36" providerId="ADAL" clId="{8601E2BD-09BB-44F3-86AB-5EDAB472AC76}" dt="2024-08-27T11:50:28.244" v="247" actId="478"/>
          <ac:spMkLst>
            <pc:docMk/>
            <pc:sldMk cId="4156769305" sldId="516"/>
            <ac:spMk id="21" creationId="{86B5C38C-4946-4358-BBF0-CBDF3DCBF338}"/>
          </ac:spMkLst>
        </pc:spChg>
        <pc:spChg chg="add del">
          <ac:chgData name="Hadil Fares" userId="c1fe6c0b-d670-4e06-9f8e-d0beca3b6e36" providerId="ADAL" clId="{8601E2BD-09BB-44F3-86AB-5EDAB472AC76}" dt="2024-08-27T11:50:28.244" v="247" actId="478"/>
          <ac:spMkLst>
            <pc:docMk/>
            <pc:sldMk cId="4156769305" sldId="516"/>
            <ac:spMk id="22" creationId="{6B1DE4F0-FCDF-444E-A8E5-5D222C2106D0}"/>
          </ac:spMkLst>
        </pc:spChg>
        <pc:spChg chg="add del">
          <ac:chgData name="Hadil Fares" userId="c1fe6c0b-d670-4e06-9f8e-d0beca3b6e36" providerId="ADAL" clId="{8601E2BD-09BB-44F3-86AB-5EDAB472AC76}" dt="2024-08-27T11:50:28.244" v="247" actId="478"/>
          <ac:spMkLst>
            <pc:docMk/>
            <pc:sldMk cId="4156769305" sldId="516"/>
            <ac:spMk id="23" creationId="{72C53A23-C45E-4510-8F09-4241ED7571F0}"/>
          </ac:spMkLst>
        </pc:spChg>
        <pc:spChg chg="add del">
          <ac:chgData name="Hadil Fares" userId="c1fe6c0b-d670-4e06-9f8e-d0beca3b6e36" providerId="ADAL" clId="{8601E2BD-09BB-44F3-86AB-5EDAB472AC76}" dt="2024-08-27T11:50:28.244" v="247" actId="478"/>
          <ac:spMkLst>
            <pc:docMk/>
            <pc:sldMk cId="4156769305" sldId="516"/>
            <ac:spMk id="24" creationId="{A138163F-73D1-4350-88C3-E8F99A093FA5}"/>
          </ac:spMkLst>
        </pc:spChg>
        <pc:spChg chg="del">
          <ac:chgData name="Hadil Fares" userId="c1fe6c0b-d670-4e06-9f8e-d0beca3b6e36" providerId="ADAL" clId="{8601E2BD-09BB-44F3-86AB-5EDAB472AC76}" dt="2024-08-27T11:50:28.244" v="247" actId="478"/>
          <ac:spMkLst>
            <pc:docMk/>
            <pc:sldMk cId="4156769305" sldId="516"/>
            <ac:spMk id="26" creationId="{63E60C78-B379-4B4A-9734-05DA9584D0B2}"/>
          </ac:spMkLst>
        </pc:spChg>
        <pc:spChg chg="del">
          <ac:chgData name="Hadil Fares" userId="c1fe6c0b-d670-4e06-9f8e-d0beca3b6e36" providerId="ADAL" clId="{8601E2BD-09BB-44F3-86AB-5EDAB472AC76}" dt="2024-08-27T11:50:28.244" v="247" actId="478"/>
          <ac:spMkLst>
            <pc:docMk/>
            <pc:sldMk cId="4156769305" sldId="516"/>
            <ac:spMk id="31" creationId="{BCFE6F9B-23A0-4A10-A118-F502BC421238}"/>
          </ac:spMkLst>
        </pc:spChg>
        <pc:grpChg chg="mod">
          <ac:chgData name="Hadil Fares" userId="c1fe6c0b-d670-4e06-9f8e-d0beca3b6e36" providerId="ADAL" clId="{8601E2BD-09BB-44F3-86AB-5EDAB472AC76}" dt="2024-08-27T12:35:40.157" v="369" actId="1076"/>
          <ac:grpSpMkLst>
            <pc:docMk/>
            <pc:sldMk cId="4156769305" sldId="516"/>
            <ac:grpSpMk id="2" creationId="{4ABC548F-A239-45B6-ABB4-C5109FFB7076}"/>
          </ac:grpSpMkLst>
        </pc:grpChg>
        <pc:grpChg chg="add mod">
          <ac:chgData name="Hadil Fares" userId="c1fe6c0b-d670-4e06-9f8e-d0beca3b6e36" providerId="ADAL" clId="{8601E2BD-09BB-44F3-86AB-5EDAB472AC76}" dt="2024-08-27T12:35:33.848" v="367" actId="1076"/>
          <ac:grpSpMkLst>
            <pc:docMk/>
            <pc:sldMk cId="4156769305" sldId="516"/>
            <ac:grpSpMk id="4" creationId="{6B0BD24E-56FD-4A34-9D5B-1BBA9A7DE83F}"/>
          </ac:grpSpMkLst>
        </pc:grpChg>
        <pc:picChg chg="mod">
          <ac:chgData name="Hadil Fares" userId="c1fe6c0b-d670-4e06-9f8e-d0beca3b6e36" providerId="ADAL" clId="{8601E2BD-09BB-44F3-86AB-5EDAB472AC76}" dt="2024-08-27T12:35:53.969" v="370"/>
          <ac:picMkLst>
            <pc:docMk/>
            <pc:sldMk cId="4156769305" sldId="516"/>
            <ac:picMk id="32" creationId="{645B9CEA-5FD6-4A61-8239-9BA7EC21FA75}"/>
          </ac:picMkLst>
        </pc:picChg>
        <pc:picChg chg="add mod">
          <ac:chgData name="Hadil Fares" userId="c1fe6c0b-d670-4e06-9f8e-d0beca3b6e36" providerId="ADAL" clId="{8601E2BD-09BB-44F3-86AB-5EDAB472AC76}" dt="2024-08-27T11:57:32.798" v="274" actId="164"/>
          <ac:picMkLst>
            <pc:docMk/>
            <pc:sldMk cId="4156769305" sldId="516"/>
            <ac:picMk id="34" creationId="{9F8D063A-7CE8-417D-A1E2-BE58480CB215}"/>
          </ac:picMkLst>
        </pc:picChg>
        <pc:picChg chg="add mod">
          <ac:chgData name="Hadil Fares" userId="c1fe6c0b-d670-4e06-9f8e-d0beca3b6e36" providerId="ADAL" clId="{8601E2BD-09BB-44F3-86AB-5EDAB472AC76}" dt="2024-08-27T12:35:37.243" v="368" actId="1076"/>
          <ac:picMkLst>
            <pc:docMk/>
            <pc:sldMk cId="4156769305" sldId="516"/>
            <ac:picMk id="2050" creationId="{3A00814F-B284-447E-AD73-BEC79BCE5F20}"/>
          </ac:picMkLst>
        </pc:picChg>
        <pc:picChg chg="add mod">
          <ac:chgData name="Hadil Fares" userId="c1fe6c0b-d670-4e06-9f8e-d0beca3b6e36" providerId="ADAL" clId="{8601E2BD-09BB-44F3-86AB-5EDAB472AC76}" dt="2024-08-27T11:57:32.798" v="274" actId="164"/>
          <ac:picMkLst>
            <pc:docMk/>
            <pc:sldMk cId="4156769305" sldId="516"/>
            <ac:picMk id="2052" creationId="{1BE1976B-4587-4A22-9C24-E1DC066ABD3A}"/>
          </ac:picMkLst>
        </pc:picChg>
      </pc:sldChg>
      <pc:sldChg chg="addSp delSp modSp add">
        <pc:chgData name="Hadil Fares" userId="c1fe6c0b-d670-4e06-9f8e-d0beca3b6e36" providerId="ADAL" clId="{8601E2BD-09BB-44F3-86AB-5EDAB472AC76}" dt="2024-08-27T12:04:08.900" v="309" actId="1076"/>
        <pc:sldMkLst>
          <pc:docMk/>
          <pc:sldMk cId="51183288" sldId="517"/>
        </pc:sldMkLst>
        <pc:spChg chg="add del">
          <ac:chgData name="Hadil Fares" userId="c1fe6c0b-d670-4e06-9f8e-d0beca3b6e36" providerId="ADAL" clId="{8601E2BD-09BB-44F3-86AB-5EDAB472AC76}" dt="2024-08-27T12:01:31.648" v="279"/>
          <ac:spMkLst>
            <pc:docMk/>
            <pc:sldMk cId="51183288" sldId="517"/>
            <ac:spMk id="2" creationId="{E76616F0-FE46-4482-8F14-50D49D532324}"/>
          </ac:spMkLst>
        </pc:spChg>
        <pc:spChg chg="del mod">
          <ac:chgData name="Hadil Fares" userId="c1fe6c0b-d670-4e06-9f8e-d0beca3b6e36" providerId="ADAL" clId="{8601E2BD-09BB-44F3-86AB-5EDAB472AC76}" dt="2024-08-27T12:01:55.364" v="287" actId="478"/>
          <ac:spMkLst>
            <pc:docMk/>
            <pc:sldMk cId="51183288" sldId="517"/>
            <ac:spMk id="15" creationId="{D950E04B-991B-44C6-BF3B-75798EFA299D}"/>
          </ac:spMkLst>
        </pc:spChg>
        <pc:spChg chg="del">
          <ac:chgData name="Hadil Fares" userId="c1fe6c0b-d670-4e06-9f8e-d0beca3b6e36" providerId="ADAL" clId="{8601E2BD-09BB-44F3-86AB-5EDAB472AC76}" dt="2024-08-27T12:01:57.324" v="288" actId="478"/>
          <ac:spMkLst>
            <pc:docMk/>
            <pc:sldMk cId="51183288" sldId="517"/>
            <ac:spMk id="16" creationId="{47FE23C4-39AB-483F-A871-C74DC6B2F873}"/>
          </ac:spMkLst>
        </pc:spChg>
        <pc:picChg chg="add mod modCrop">
          <ac:chgData name="Hadil Fares" userId="c1fe6c0b-d670-4e06-9f8e-d0beca3b6e36" providerId="ADAL" clId="{8601E2BD-09BB-44F3-86AB-5EDAB472AC76}" dt="2024-08-27T12:03:46.763" v="302" actId="1076"/>
          <ac:picMkLst>
            <pc:docMk/>
            <pc:sldMk cId="51183288" sldId="517"/>
            <ac:picMk id="4" creationId="{4B52090A-BFE2-4EB3-9AFD-2F0EA2E8B2ED}"/>
          </ac:picMkLst>
        </pc:picChg>
        <pc:picChg chg="del">
          <ac:chgData name="Hadil Fares" userId="c1fe6c0b-d670-4e06-9f8e-d0beca3b6e36" providerId="ADAL" clId="{8601E2BD-09BB-44F3-86AB-5EDAB472AC76}" dt="2024-08-27T12:00:55.307" v="277" actId="478"/>
          <ac:picMkLst>
            <pc:docMk/>
            <pc:sldMk cId="51183288" sldId="517"/>
            <ac:picMk id="12" creationId="{5AD01F21-46F6-4516-BBDD-06F2881E3272}"/>
          </ac:picMkLst>
        </pc:picChg>
        <pc:picChg chg="add mod">
          <ac:chgData name="Hadil Fares" userId="c1fe6c0b-d670-4e06-9f8e-d0beca3b6e36" providerId="ADAL" clId="{8601E2BD-09BB-44F3-86AB-5EDAB472AC76}" dt="2024-08-27T12:04:08.900" v="309" actId="1076"/>
          <ac:picMkLst>
            <pc:docMk/>
            <pc:sldMk cId="51183288" sldId="517"/>
            <ac:picMk id="14" creationId="{F4E3C084-30C5-4965-8C8F-38CC571B89FF}"/>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52D73DC-69D3-444F-BE44-704AAB2750B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85BF14B4-908F-4191-A30A-B172F9E8225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2802B70-0B1A-46A5-AA5C-E3CAD2082DDF}" type="datetimeFigureOut">
              <a:rPr lang="en-US" smtClean="0"/>
              <a:t>8/27/2024</a:t>
            </a:fld>
            <a:endParaRPr lang="en-US"/>
          </a:p>
        </p:txBody>
      </p:sp>
      <p:sp>
        <p:nvSpPr>
          <p:cNvPr id="4" name="Footer Placeholder 3">
            <a:extLst>
              <a:ext uri="{FF2B5EF4-FFF2-40B4-BE49-F238E27FC236}">
                <a16:creationId xmlns:a16="http://schemas.microsoft.com/office/drawing/2014/main" id="{9DC0CF19-5452-434B-B2E8-9F9E516D25E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C8B81994-5C81-41A3-B392-18DCE5CDB52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64733DB-900F-4E3D-B33F-3695DEDB8AA0}" type="slidenum">
              <a:rPr lang="en-US" smtClean="0"/>
              <a:t>‹#›</a:t>
            </a:fld>
            <a:endParaRPr lang="en-US"/>
          </a:p>
        </p:txBody>
      </p:sp>
    </p:spTree>
    <p:extLst>
      <p:ext uri="{BB962C8B-B14F-4D97-AF65-F5344CB8AC3E}">
        <p14:creationId xmlns:p14="http://schemas.microsoft.com/office/powerpoint/2010/main" val="3108531721"/>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2FFB08B-8704-4B9C-BC0D-A450790C4DC9}" type="datetimeFigureOut">
              <a:rPr lang="en-US" smtClean="0"/>
              <a:t>8/27/2024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D9E237E-26C9-4798-8534-911FA9998292}" type="slidenum">
              <a:rPr lang="en-US" smtClean="0"/>
              <a:t>‹#›</a:t>
            </a:fld>
            <a:endParaRPr lang="en-US"/>
          </a:p>
        </p:txBody>
      </p:sp>
    </p:spTree>
    <p:extLst>
      <p:ext uri="{BB962C8B-B14F-4D97-AF65-F5344CB8AC3E}">
        <p14:creationId xmlns:p14="http://schemas.microsoft.com/office/powerpoint/2010/main" val="3616414676"/>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704865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555176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050309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17D3B1-36D0-D509-8FC1-B952D785FCF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B1B24DF-EBF4-FEA9-1F5C-833A1683723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F04B4FA-CE0A-AD17-A783-88048D1F1D04}"/>
              </a:ext>
            </a:extLst>
          </p:cNvPr>
          <p:cNvSpPr>
            <a:spLocks noGrp="1"/>
          </p:cNvSpPr>
          <p:nvPr>
            <p:ph type="dt" sz="half" idx="10"/>
          </p:nvPr>
        </p:nvSpPr>
        <p:spPr/>
        <p:txBody>
          <a:bodyPr/>
          <a:lstStyle/>
          <a:p>
            <a:fld id="{FBA88E8E-C6DC-41F2-A433-AC8A29ED03C8}" type="datetime1">
              <a:rPr lang="en-US" smtClean="0"/>
              <a:t>8/27/2024</a:t>
            </a:fld>
            <a:endParaRPr lang="en-US"/>
          </a:p>
        </p:txBody>
      </p:sp>
      <p:sp>
        <p:nvSpPr>
          <p:cNvPr id="5" name="Footer Placeholder 4">
            <a:extLst>
              <a:ext uri="{FF2B5EF4-FFF2-40B4-BE49-F238E27FC236}">
                <a16:creationId xmlns:a16="http://schemas.microsoft.com/office/drawing/2014/main" id="{52F42B33-8069-5390-173F-F845D174708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2083147-8C24-202A-D5E3-4A4F8350F460}"/>
              </a:ext>
            </a:extLst>
          </p:cNvPr>
          <p:cNvSpPr>
            <a:spLocks noGrp="1"/>
          </p:cNvSpPr>
          <p:nvPr>
            <p:ph type="sldNum" sz="quarter" idx="12"/>
          </p:nvPr>
        </p:nvSpPr>
        <p:spPr/>
        <p:txBody>
          <a:bodyPr/>
          <a:lstStyle/>
          <a:p>
            <a:fld id="{16C90663-FA6D-4415-87FA-7E8AD6A7A104}" type="slidenum">
              <a:rPr lang="en-US" smtClean="0"/>
              <a:t>‹#›</a:t>
            </a:fld>
            <a:endParaRPr lang="en-US"/>
          </a:p>
        </p:txBody>
      </p:sp>
    </p:spTree>
    <p:extLst>
      <p:ext uri="{BB962C8B-B14F-4D97-AF65-F5344CB8AC3E}">
        <p14:creationId xmlns:p14="http://schemas.microsoft.com/office/powerpoint/2010/main" val="18087263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0542E-E600-5A3B-8E30-1EAEF2DECE5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BE70EF1-2CBB-831B-131B-816CAE72AF3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0E65E25-7B0F-889D-FBCA-FDEFA868A5AD}"/>
              </a:ext>
            </a:extLst>
          </p:cNvPr>
          <p:cNvSpPr>
            <a:spLocks noGrp="1"/>
          </p:cNvSpPr>
          <p:nvPr>
            <p:ph type="dt" sz="half" idx="10"/>
          </p:nvPr>
        </p:nvSpPr>
        <p:spPr/>
        <p:txBody>
          <a:bodyPr/>
          <a:lstStyle/>
          <a:p>
            <a:fld id="{ACEBA75A-6166-4C25-BF37-3165FB378AF3}" type="datetime1">
              <a:rPr lang="en-US" smtClean="0"/>
              <a:t>8/27/2024</a:t>
            </a:fld>
            <a:endParaRPr lang="en-US"/>
          </a:p>
        </p:txBody>
      </p:sp>
      <p:sp>
        <p:nvSpPr>
          <p:cNvPr id="5" name="Footer Placeholder 4">
            <a:extLst>
              <a:ext uri="{FF2B5EF4-FFF2-40B4-BE49-F238E27FC236}">
                <a16:creationId xmlns:a16="http://schemas.microsoft.com/office/drawing/2014/main" id="{2C25F01D-A824-DF4B-EA02-BAF2D709E6D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EF5ABE-25FC-BAC7-39A8-ED3886782712}"/>
              </a:ext>
            </a:extLst>
          </p:cNvPr>
          <p:cNvSpPr>
            <a:spLocks noGrp="1"/>
          </p:cNvSpPr>
          <p:nvPr>
            <p:ph type="sldNum" sz="quarter" idx="12"/>
          </p:nvPr>
        </p:nvSpPr>
        <p:spPr/>
        <p:txBody>
          <a:bodyPr/>
          <a:lstStyle/>
          <a:p>
            <a:fld id="{16C90663-FA6D-4415-87FA-7E8AD6A7A104}" type="slidenum">
              <a:rPr lang="en-US" smtClean="0"/>
              <a:t>‹#›</a:t>
            </a:fld>
            <a:endParaRPr lang="en-US"/>
          </a:p>
        </p:txBody>
      </p:sp>
    </p:spTree>
    <p:extLst>
      <p:ext uri="{BB962C8B-B14F-4D97-AF65-F5344CB8AC3E}">
        <p14:creationId xmlns:p14="http://schemas.microsoft.com/office/powerpoint/2010/main" val="10850446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3F3D97-1C18-5FA2-2424-71E1E6121CF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8D2B5BA-24C2-F199-CB11-674FB8724B9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55C429-0945-9D78-A0AE-69D9EE2E34A8}"/>
              </a:ext>
            </a:extLst>
          </p:cNvPr>
          <p:cNvSpPr>
            <a:spLocks noGrp="1"/>
          </p:cNvSpPr>
          <p:nvPr>
            <p:ph type="dt" sz="half" idx="10"/>
          </p:nvPr>
        </p:nvSpPr>
        <p:spPr/>
        <p:txBody>
          <a:bodyPr/>
          <a:lstStyle/>
          <a:p>
            <a:fld id="{46DF6E2B-042C-4A40-B9DB-5CC7EE6BB17C}" type="datetime1">
              <a:rPr lang="en-US" smtClean="0"/>
              <a:t>8/27/2024</a:t>
            </a:fld>
            <a:endParaRPr lang="en-US"/>
          </a:p>
        </p:txBody>
      </p:sp>
      <p:sp>
        <p:nvSpPr>
          <p:cNvPr id="5" name="Footer Placeholder 4">
            <a:extLst>
              <a:ext uri="{FF2B5EF4-FFF2-40B4-BE49-F238E27FC236}">
                <a16:creationId xmlns:a16="http://schemas.microsoft.com/office/drawing/2014/main" id="{ACD91532-EE77-4712-43E9-39EEB282A9B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115E0C-867A-9261-54BF-9468E991F4C0}"/>
              </a:ext>
            </a:extLst>
          </p:cNvPr>
          <p:cNvSpPr>
            <a:spLocks noGrp="1"/>
          </p:cNvSpPr>
          <p:nvPr>
            <p:ph type="sldNum" sz="quarter" idx="12"/>
          </p:nvPr>
        </p:nvSpPr>
        <p:spPr/>
        <p:txBody>
          <a:bodyPr/>
          <a:lstStyle/>
          <a:p>
            <a:fld id="{16C90663-FA6D-4415-87FA-7E8AD6A7A104}" type="slidenum">
              <a:rPr lang="en-US" smtClean="0"/>
              <a:t>‹#›</a:t>
            </a:fld>
            <a:endParaRPr lang="en-US"/>
          </a:p>
        </p:txBody>
      </p:sp>
    </p:spTree>
    <p:extLst>
      <p:ext uri="{BB962C8B-B14F-4D97-AF65-F5344CB8AC3E}">
        <p14:creationId xmlns:p14="http://schemas.microsoft.com/office/powerpoint/2010/main" val="16417329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DF728B-CA1C-C2D2-7C1A-D155825307E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91FD7BA-09A0-B524-4341-D6601EA76E4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18D8DCF-D8A2-A1F7-7F3E-2D31532B7AA3}"/>
              </a:ext>
            </a:extLst>
          </p:cNvPr>
          <p:cNvSpPr>
            <a:spLocks noGrp="1"/>
          </p:cNvSpPr>
          <p:nvPr>
            <p:ph type="dt" sz="half" idx="10"/>
          </p:nvPr>
        </p:nvSpPr>
        <p:spPr/>
        <p:txBody>
          <a:bodyPr/>
          <a:lstStyle/>
          <a:p>
            <a:fld id="{63EC2DF2-798B-46D5-9DD9-AFD29A78638F}" type="datetime1">
              <a:rPr lang="en-US" smtClean="0"/>
              <a:t>8/27/2024</a:t>
            </a:fld>
            <a:endParaRPr lang="en-US"/>
          </a:p>
        </p:txBody>
      </p:sp>
      <p:sp>
        <p:nvSpPr>
          <p:cNvPr id="5" name="Footer Placeholder 4">
            <a:extLst>
              <a:ext uri="{FF2B5EF4-FFF2-40B4-BE49-F238E27FC236}">
                <a16:creationId xmlns:a16="http://schemas.microsoft.com/office/drawing/2014/main" id="{E013D463-DD86-26F5-6DCD-F0442191816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E00DBD-8F24-E586-C87F-8FB537873976}"/>
              </a:ext>
            </a:extLst>
          </p:cNvPr>
          <p:cNvSpPr>
            <a:spLocks noGrp="1"/>
          </p:cNvSpPr>
          <p:nvPr>
            <p:ph type="sldNum" sz="quarter" idx="12"/>
          </p:nvPr>
        </p:nvSpPr>
        <p:spPr/>
        <p:txBody>
          <a:bodyPr/>
          <a:lstStyle/>
          <a:p>
            <a:fld id="{16C90663-FA6D-4415-87FA-7E8AD6A7A104}" type="slidenum">
              <a:rPr lang="en-US" smtClean="0"/>
              <a:t>‹#›</a:t>
            </a:fld>
            <a:endParaRPr lang="en-US"/>
          </a:p>
        </p:txBody>
      </p:sp>
    </p:spTree>
    <p:extLst>
      <p:ext uri="{BB962C8B-B14F-4D97-AF65-F5344CB8AC3E}">
        <p14:creationId xmlns:p14="http://schemas.microsoft.com/office/powerpoint/2010/main" val="13303606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F3E6F-A6F4-D604-DACB-ECA1EBFC24F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D63EE1A-5191-37C6-2C89-0CB4F17C85A8}"/>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5580CC8-5143-82C8-B9CD-50FE7B72186D}"/>
              </a:ext>
            </a:extLst>
          </p:cNvPr>
          <p:cNvSpPr>
            <a:spLocks noGrp="1"/>
          </p:cNvSpPr>
          <p:nvPr>
            <p:ph type="dt" sz="half" idx="10"/>
          </p:nvPr>
        </p:nvSpPr>
        <p:spPr/>
        <p:txBody>
          <a:bodyPr/>
          <a:lstStyle/>
          <a:p>
            <a:fld id="{4B308189-DA60-4553-9F49-99BF61956747}" type="datetime1">
              <a:rPr lang="en-US" smtClean="0"/>
              <a:t>8/27/2024</a:t>
            </a:fld>
            <a:endParaRPr lang="en-US"/>
          </a:p>
        </p:txBody>
      </p:sp>
      <p:sp>
        <p:nvSpPr>
          <p:cNvPr id="5" name="Footer Placeholder 4">
            <a:extLst>
              <a:ext uri="{FF2B5EF4-FFF2-40B4-BE49-F238E27FC236}">
                <a16:creationId xmlns:a16="http://schemas.microsoft.com/office/drawing/2014/main" id="{3193BDFF-28D0-1BC9-B18C-DEC5801717A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5524E1-C14A-6C71-43CE-BC549FE9A219}"/>
              </a:ext>
            </a:extLst>
          </p:cNvPr>
          <p:cNvSpPr>
            <a:spLocks noGrp="1"/>
          </p:cNvSpPr>
          <p:nvPr>
            <p:ph type="sldNum" sz="quarter" idx="12"/>
          </p:nvPr>
        </p:nvSpPr>
        <p:spPr/>
        <p:txBody>
          <a:bodyPr/>
          <a:lstStyle/>
          <a:p>
            <a:fld id="{16C90663-FA6D-4415-87FA-7E8AD6A7A104}" type="slidenum">
              <a:rPr lang="en-US" smtClean="0"/>
              <a:t>‹#›</a:t>
            </a:fld>
            <a:endParaRPr lang="en-US"/>
          </a:p>
        </p:txBody>
      </p:sp>
    </p:spTree>
    <p:extLst>
      <p:ext uri="{BB962C8B-B14F-4D97-AF65-F5344CB8AC3E}">
        <p14:creationId xmlns:p14="http://schemas.microsoft.com/office/powerpoint/2010/main" val="12902538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1DB5C1-2867-4D80-AFAE-F5A1F37A205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3EC3FFB-60A3-E675-7F47-9041CB5B307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B9B56D9-4A41-3199-EE05-9D30988C8E8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3727B78-0D9F-0A64-928F-3F2492AB09BA}"/>
              </a:ext>
            </a:extLst>
          </p:cNvPr>
          <p:cNvSpPr>
            <a:spLocks noGrp="1"/>
          </p:cNvSpPr>
          <p:nvPr>
            <p:ph type="dt" sz="half" idx="10"/>
          </p:nvPr>
        </p:nvSpPr>
        <p:spPr/>
        <p:txBody>
          <a:bodyPr/>
          <a:lstStyle/>
          <a:p>
            <a:fld id="{42770F19-9B43-41BB-9663-5BF111F33149}" type="datetime1">
              <a:rPr lang="en-US" smtClean="0"/>
              <a:t>8/27/2024</a:t>
            </a:fld>
            <a:endParaRPr lang="en-US"/>
          </a:p>
        </p:txBody>
      </p:sp>
      <p:sp>
        <p:nvSpPr>
          <p:cNvPr id="6" name="Footer Placeholder 5">
            <a:extLst>
              <a:ext uri="{FF2B5EF4-FFF2-40B4-BE49-F238E27FC236}">
                <a16:creationId xmlns:a16="http://schemas.microsoft.com/office/drawing/2014/main" id="{F9A95E1F-93BE-D99E-EB2C-30CB1025E8E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B84D17B-6DC7-33F6-3DA3-B7B4F58BC431}"/>
              </a:ext>
            </a:extLst>
          </p:cNvPr>
          <p:cNvSpPr>
            <a:spLocks noGrp="1"/>
          </p:cNvSpPr>
          <p:nvPr>
            <p:ph type="sldNum" sz="quarter" idx="12"/>
          </p:nvPr>
        </p:nvSpPr>
        <p:spPr/>
        <p:txBody>
          <a:bodyPr/>
          <a:lstStyle/>
          <a:p>
            <a:fld id="{16C90663-FA6D-4415-87FA-7E8AD6A7A104}" type="slidenum">
              <a:rPr lang="en-US" smtClean="0"/>
              <a:t>‹#›</a:t>
            </a:fld>
            <a:endParaRPr lang="en-US"/>
          </a:p>
        </p:txBody>
      </p:sp>
    </p:spTree>
    <p:extLst>
      <p:ext uri="{BB962C8B-B14F-4D97-AF65-F5344CB8AC3E}">
        <p14:creationId xmlns:p14="http://schemas.microsoft.com/office/powerpoint/2010/main" val="37998117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A0B373-216F-277A-3F99-D958048E1A5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945B35D-B127-6FEA-0F12-1510BE2EBB7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7EBF6C8-FBB6-F8DF-56B9-930075F0FAC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1148C26-3106-85A5-E472-CA5385900F0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FCE6452-044A-F0AF-9A46-DE6BFD00B03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DC4C54C-8D20-D296-2270-AB680AC59C91}"/>
              </a:ext>
            </a:extLst>
          </p:cNvPr>
          <p:cNvSpPr>
            <a:spLocks noGrp="1"/>
          </p:cNvSpPr>
          <p:nvPr>
            <p:ph type="dt" sz="half" idx="10"/>
          </p:nvPr>
        </p:nvSpPr>
        <p:spPr/>
        <p:txBody>
          <a:bodyPr/>
          <a:lstStyle/>
          <a:p>
            <a:fld id="{D58AD974-CEB5-4EEC-A937-3E391944D934}" type="datetime1">
              <a:rPr lang="en-US" smtClean="0"/>
              <a:t>8/27/2024</a:t>
            </a:fld>
            <a:endParaRPr lang="en-US"/>
          </a:p>
        </p:txBody>
      </p:sp>
      <p:sp>
        <p:nvSpPr>
          <p:cNvPr id="8" name="Footer Placeholder 7">
            <a:extLst>
              <a:ext uri="{FF2B5EF4-FFF2-40B4-BE49-F238E27FC236}">
                <a16:creationId xmlns:a16="http://schemas.microsoft.com/office/drawing/2014/main" id="{F9ACF1F6-F53D-4692-46CE-9409886088E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563D608-B4FD-7E53-9A37-54F5250293C8}"/>
              </a:ext>
            </a:extLst>
          </p:cNvPr>
          <p:cNvSpPr>
            <a:spLocks noGrp="1"/>
          </p:cNvSpPr>
          <p:nvPr>
            <p:ph type="sldNum" sz="quarter" idx="12"/>
          </p:nvPr>
        </p:nvSpPr>
        <p:spPr/>
        <p:txBody>
          <a:bodyPr/>
          <a:lstStyle/>
          <a:p>
            <a:fld id="{16C90663-FA6D-4415-87FA-7E8AD6A7A104}" type="slidenum">
              <a:rPr lang="en-US" smtClean="0"/>
              <a:t>‹#›</a:t>
            </a:fld>
            <a:endParaRPr lang="en-US"/>
          </a:p>
        </p:txBody>
      </p:sp>
    </p:spTree>
    <p:extLst>
      <p:ext uri="{BB962C8B-B14F-4D97-AF65-F5344CB8AC3E}">
        <p14:creationId xmlns:p14="http://schemas.microsoft.com/office/powerpoint/2010/main" val="27009038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55F21A-1CEC-6FFE-B0A7-FACEDE7BA6B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A0F53F1-3F97-839C-3E2D-37645EDC8632}"/>
              </a:ext>
            </a:extLst>
          </p:cNvPr>
          <p:cNvSpPr>
            <a:spLocks noGrp="1"/>
          </p:cNvSpPr>
          <p:nvPr>
            <p:ph type="dt" sz="half" idx="10"/>
          </p:nvPr>
        </p:nvSpPr>
        <p:spPr/>
        <p:txBody>
          <a:bodyPr/>
          <a:lstStyle/>
          <a:p>
            <a:fld id="{F880AE51-38CA-41B9-BB67-CAD8E838BECC}" type="datetime1">
              <a:rPr lang="en-US" smtClean="0"/>
              <a:t>8/27/2024</a:t>
            </a:fld>
            <a:endParaRPr lang="en-US"/>
          </a:p>
        </p:txBody>
      </p:sp>
      <p:sp>
        <p:nvSpPr>
          <p:cNvPr id="4" name="Footer Placeholder 3">
            <a:extLst>
              <a:ext uri="{FF2B5EF4-FFF2-40B4-BE49-F238E27FC236}">
                <a16:creationId xmlns:a16="http://schemas.microsoft.com/office/drawing/2014/main" id="{5CDE6E8E-FECB-409E-C498-049EE0CB240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6E1DF94-DA84-D48B-B477-47FF7F8E7F9F}"/>
              </a:ext>
            </a:extLst>
          </p:cNvPr>
          <p:cNvSpPr>
            <a:spLocks noGrp="1"/>
          </p:cNvSpPr>
          <p:nvPr>
            <p:ph type="sldNum" sz="quarter" idx="12"/>
          </p:nvPr>
        </p:nvSpPr>
        <p:spPr/>
        <p:txBody>
          <a:bodyPr/>
          <a:lstStyle/>
          <a:p>
            <a:fld id="{16C90663-FA6D-4415-87FA-7E8AD6A7A104}" type="slidenum">
              <a:rPr lang="en-US" smtClean="0"/>
              <a:t>‹#›</a:t>
            </a:fld>
            <a:endParaRPr lang="en-US"/>
          </a:p>
        </p:txBody>
      </p:sp>
    </p:spTree>
    <p:extLst>
      <p:ext uri="{BB962C8B-B14F-4D97-AF65-F5344CB8AC3E}">
        <p14:creationId xmlns:p14="http://schemas.microsoft.com/office/powerpoint/2010/main" val="22972793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993FC89-9318-A4D2-D5C6-A7AF06EC17A5}"/>
              </a:ext>
            </a:extLst>
          </p:cNvPr>
          <p:cNvSpPr>
            <a:spLocks noGrp="1"/>
          </p:cNvSpPr>
          <p:nvPr>
            <p:ph type="dt" sz="half" idx="10"/>
          </p:nvPr>
        </p:nvSpPr>
        <p:spPr/>
        <p:txBody>
          <a:bodyPr/>
          <a:lstStyle/>
          <a:p>
            <a:fld id="{6F77D1CE-6F99-4C54-8F41-4F1778AC10AD}" type="datetime1">
              <a:rPr lang="en-US" smtClean="0"/>
              <a:t>8/27/2024</a:t>
            </a:fld>
            <a:endParaRPr lang="en-US"/>
          </a:p>
        </p:txBody>
      </p:sp>
      <p:sp>
        <p:nvSpPr>
          <p:cNvPr id="3" name="Footer Placeholder 2">
            <a:extLst>
              <a:ext uri="{FF2B5EF4-FFF2-40B4-BE49-F238E27FC236}">
                <a16:creationId xmlns:a16="http://schemas.microsoft.com/office/drawing/2014/main" id="{C658199C-2359-6185-46B1-C318F98BDEB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2D9A560-0BB8-192A-D57F-F0FE80EA99E2}"/>
              </a:ext>
            </a:extLst>
          </p:cNvPr>
          <p:cNvSpPr>
            <a:spLocks noGrp="1"/>
          </p:cNvSpPr>
          <p:nvPr>
            <p:ph type="sldNum" sz="quarter" idx="12"/>
          </p:nvPr>
        </p:nvSpPr>
        <p:spPr/>
        <p:txBody>
          <a:bodyPr/>
          <a:lstStyle/>
          <a:p>
            <a:fld id="{16C90663-FA6D-4415-87FA-7E8AD6A7A104}" type="slidenum">
              <a:rPr lang="en-US" smtClean="0"/>
              <a:t>‹#›</a:t>
            </a:fld>
            <a:endParaRPr lang="en-US"/>
          </a:p>
        </p:txBody>
      </p:sp>
    </p:spTree>
    <p:extLst>
      <p:ext uri="{BB962C8B-B14F-4D97-AF65-F5344CB8AC3E}">
        <p14:creationId xmlns:p14="http://schemas.microsoft.com/office/powerpoint/2010/main" val="20867844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97DE5B-B329-8A68-67FD-75D79C6FB66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A75615E-33CD-79FC-CA68-7BDEE3F7514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3445F55-8DDC-50A7-7367-39C7417CB03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1E71D5D-B787-AC82-B5B4-0292265B4E02}"/>
              </a:ext>
            </a:extLst>
          </p:cNvPr>
          <p:cNvSpPr>
            <a:spLocks noGrp="1"/>
          </p:cNvSpPr>
          <p:nvPr>
            <p:ph type="dt" sz="half" idx="10"/>
          </p:nvPr>
        </p:nvSpPr>
        <p:spPr/>
        <p:txBody>
          <a:bodyPr/>
          <a:lstStyle/>
          <a:p>
            <a:fld id="{E75B98D2-FAD0-40F9-9652-7EB80D334280}" type="datetime1">
              <a:rPr lang="en-US" smtClean="0"/>
              <a:t>8/27/2024</a:t>
            </a:fld>
            <a:endParaRPr lang="en-US"/>
          </a:p>
        </p:txBody>
      </p:sp>
      <p:sp>
        <p:nvSpPr>
          <p:cNvPr id="6" name="Footer Placeholder 5">
            <a:extLst>
              <a:ext uri="{FF2B5EF4-FFF2-40B4-BE49-F238E27FC236}">
                <a16:creationId xmlns:a16="http://schemas.microsoft.com/office/drawing/2014/main" id="{D7862A58-BFC0-3444-63A7-FCDA455F09A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6106E76-EBF2-3DD4-2DD1-AAFBC5BB53C4}"/>
              </a:ext>
            </a:extLst>
          </p:cNvPr>
          <p:cNvSpPr>
            <a:spLocks noGrp="1"/>
          </p:cNvSpPr>
          <p:nvPr>
            <p:ph type="sldNum" sz="quarter" idx="12"/>
          </p:nvPr>
        </p:nvSpPr>
        <p:spPr/>
        <p:txBody>
          <a:bodyPr/>
          <a:lstStyle/>
          <a:p>
            <a:fld id="{16C90663-FA6D-4415-87FA-7E8AD6A7A104}" type="slidenum">
              <a:rPr lang="en-US" smtClean="0"/>
              <a:t>‹#›</a:t>
            </a:fld>
            <a:endParaRPr lang="en-US"/>
          </a:p>
        </p:txBody>
      </p:sp>
    </p:spTree>
    <p:extLst>
      <p:ext uri="{BB962C8B-B14F-4D97-AF65-F5344CB8AC3E}">
        <p14:creationId xmlns:p14="http://schemas.microsoft.com/office/powerpoint/2010/main" val="13234763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7A53D-FF89-4A9E-CD0F-E51037DB29D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44C009C-FCD5-F501-41DF-FA2960C7C72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994585-E06F-F51E-6D9B-069DC09D995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3FA726C-1A94-90D0-57DF-5BD20DB48841}"/>
              </a:ext>
            </a:extLst>
          </p:cNvPr>
          <p:cNvSpPr>
            <a:spLocks noGrp="1"/>
          </p:cNvSpPr>
          <p:nvPr>
            <p:ph type="dt" sz="half" idx="10"/>
          </p:nvPr>
        </p:nvSpPr>
        <p:spPr/>
        <p:txBody>
          <a:bodyPr/>
          <a:lstStyle/>
          <a:p>
            <a:fld id="{7FEF6F6E-489A-4F20-AEBC-0AAD8374746A}" type="datetime1">
              <a:rPr lang="en-US" smtClean="0"/>
              <a:t>8/27/2024</a:t>
            </a:fld>
            <a:endParaRPr lang="en-US"/>
          </a:p>
        </p:txBody>
      </p:sp>
      <p:sp>
        <p:nvSpPr>
          <p:cNvPr id="6" name="Footer Placeholder 5">
            <a:extLst>
              <a:ext uri="{FF2B5EF4-FFF2-40B4-BE49-F238E27FC236}">
                <a16:creationId xmlns:a16="http://schemas.microsoft.com/office/drawing/2014/main" id="{1F417782-FFFE-843C-82E6-866D02B62D2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F2AAE94-1316-986B-C197-C55101E43F7F}"/>
              </a:ext>
            </a:extLst>
          </p:cNvPr>
          <p:cNvSpPr>
            <a:spLocks noGrp="1"/>
          </p:cNvSpPr>
          <p:nvPr>
            <p:ph type="sldNum" sz="quarter" idx="12"/>
          </p:nvPr>
        </p:nvSpPr>
        <p:spPr/>
        <p:txBody>
          <a:bodyPr/>
          <a:lstStyle/>
          <a:p>
            <a:fld id="{16C90663-FA6D-4415-87FA-7E8AD6A7A104}" type="slidenum">
              <a:rPr lang="en-US" smtClean="0"/>
              <a:t>‹#›</a:t>
            </a:fld>
            <a:endParaRPr lang="en-US"/>
          </a:p>
        </p:txBody>
      </p:sp>
    </p:spTree>
    <p:extLst>
      <p:ext uri="{BB962C8B-B14F-4D97-AF65-F5344CB8AC3E}">
        <p14:creationId xmlns:p14="http://schemas.microsoft.com/office/powerpoint/2010/main" val="31505135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4817491-918A-1FF7-DDD2-B0DBBFE7442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89257DE-E3AE-DE6D-4E4A-4E3D7BA7DA3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8EF7D1B-D9B3-09C3-FDE9-75DA1D0712D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DA572B72-A08C-48EB-9CAB-F9B25D68FF85}" type="datetime1">
              <a:rPr lang="en-US" smtClean="0"/>
              <a:t>8/27/2024</a:t>
            </a:fld>
            <a:endParaRPr lang="en-US"/>
          </a:p>
        </p:txBody>
      </p:sp>
      <p:sp>
        <p:nvSpPr>
          <p:cNvPr id="5" name="Footer Placeholder 4">
            <a:extLst>
              <a:ext uri="{FF2B5EF4-FFF2-40B4-BE49-F238E27FC236}">
                <a16:creationId xmlns:a16="http://schemas.microsoft.com/office/drawing/2014/main" id="{1D19CC14-EED2-12BA-D896-6C77FC23832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8F91192C-4197-EA88-AC09-EC83A1B42E9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16C90663-FA6D-4415-87FA-7E8AD6A7A104}" type="slidenum">
              <a:rPr lang="en-US" smtClean="0"/>
              <a:t>‹#›</a:t>
            </a:fld>
            <a:endParaRPr lang="en-US"/>
          </a:p>
        </p:txBody>
      </p:sp>
    </p:spTree>
    <p:extLst>
      <p:ext uri="{BB962C8B-B14F-4D97-AF65-F5344CB8AC3E}">
        <p14:creationId xmlns:p14="http://schemas.microsoft.com/office/powerpoint/2010/main" val="379862424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30.svg"/><Relationship Id="rId3" Type="http://schemas.openxmlformats.org/officeDocument/2006/relationships/image" Target="../media/image20.svg"/><Relationship Id="rId7" Type="http://schemas.openxmlformats.org/officeDocument/2006/relationships/image" Target="../media/image24.svg"/><Relationship Id="rId12" Type="http://schemas.openxmlformats.org/officeDocument/2006/relationships/image" Target="../media/image29.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3.png"/><Relationship Id="rId11" Type="http://schemas.openxmlformats.org/officeDocument/2006/relationships/image" Target="../media/image28.svg"/><Relationship Id="rId5" Type="http://schemas.openxmlformats.org/officeDocument/2006/relationships/image" Target="../media/image22.sv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svg"/></Relationships>
</file>

<file path=ppt/slides/_rels/slide2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slideLayout" Target="../slideLayouts/slideLayout2.xml"/><Relationship Id="rId5" Type="http://schemas.openxmlformats.org/officeDocument/2006/relationships/image" Target="../media/image39.jpeg"/><Relationship Id="rId4" Type="http://schemas.openxmlformats.org/officeDocument/2006/relationships/image" Target="../media/image38.jpeg"/></Relationships>
</file>

<file path=ppt/slides/_rels/slide33.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20.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50.png"/><Relationship Id="rId4" Type="http://schemas.microsoft.com/office/2007/relationships/hdphoto" Target="../media/hdphoto1.wdp"/></Relationships>
</file>

<file path=ppt/slides/_rels/slide4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 Id="rId4" Type="http://schemas.microsoft.com/office/2007/relationships/hdphoto" Target="../media/hdphoto2.wdp"/></Relationships>
</file>

<file path=ppt/slides/_rels/slide4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5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hyperlink" Target="https://aub-capstone-5jsd3cuxu7g7onxxkdswrp.streamlit.app/" TargetMode="External"/><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5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hyperlink" Target="https://shop.cosmaline.com/shop/category/categories-hair-care-frizzy-or-dry-damaged-hair-477" TargetMode="Externa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25E2851-2642-450D-944F-6A310012DC0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6C90663-FA6D-4415-87FA-7E8AD6A7A104}" type="slidenum">
              <a:rPr kumimoji="0" lang="en-US" sz="1200" b="0" i="0" u="none" strike="noStrike" kern="1200" cap="none" spc="0" normalizeH="0" baseline="0" noProof="0" smtClean="0">
                <a:ln>
                  <a:noFill/>
                </a:ln>
                <a:solidFill>
                  <a:prstClr val="black">
                    <a:tint val="82000"/>
                  </a:prstClr>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tint val="82000"/>
                </a:prstClr>
              </a:solidFill>
              <a:effectLst/>
              <a:uLnTx/>
              <a:uFillTx/>
              <a:latin typeface="Aptos" panose="02110004020202020204"/>
              <a:ea typeface="+mn-ea"/>
              <a:cs typeface="+mn-cs"/>
            </a:endParaRPr>
          </a:p>
        </p:txBody>
      </p:sp>
      <p:pic>
        <p:nvPicPr>
          <p:cNvPr id="1028" name="Picture 4" descr="The American University of Beirut reveals its new logo that ...">
            <a:extLst>
              <a:ext uri="{FF2B5EF4-FFF2-40B4-BE49-F238E27FC236}">
                <a16:creationId xmlns:a16="http://schemas.microsoft.com/office/drawing/2014/main" id="{32DEA188-8E96-496C-BCFC-DD3DD9C21B5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409" t="15812" r="30850" b="14916"/>
          <a:stretch/>
        </p:blipFill>
        <p:spPr bwMode="auto">
          <a:xfrm>
            <a:off x="0" y="866273"/>
            <a:ext cx="5061285" cy="474525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ome | Malia Group">
            <a:extLst>
              <a:ext uri="{FF2B5EF4-FFF2-40B4-BE49-F238E27FC236}">
                <a16:creationId xmlns:a16="http://schemas.microsoft.com/office/drawing/2014/main" id="{CC2580E1-8A47-4890-BC75-FE967CC62AE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5974" r="29375"/>
          <a:stretch/>
        </p:blipFill>
        <p:spPr bwMode="auto">
          <a:xfrm>
            <a:off x="6804709" y="1536190"/>
            <a:ext cx="4307142" cy="3785619"/>
          </a:xfrm>
          <a:prstGeom prst="rect">
            <a:avLst/>
          </a:prstGeom>
          <a:noFill/>
          <a:extLst>
            <a:ext uri="{909E8E84-426E-40DD-AFC4-6F175D3DCCD1}">
              <a14:hiddenFill xmlns:a14="http://schemas.microsoft.com/office/drawing/2010/main">
                <a:solidFill>
                  <a:srgbClr val="FFFFFF"/>
                </a:solidFill>
              </a14:hiddenFill>
            </a:ext>
          </a:extLst>
        </p:spPr>
      </p:pic>
      <p:sp>
        <p:nvSpPr>
          <p:cNvPr id="32" name="Fadlo R. Khuri, MD">
            <a:extLst>
              <a:ext uri="{FF2B5EF4-FFF2-40B4-BE49-F238E27FC236}">
                <a16:creationId xmlns:a16="http://schemas.microsoft.com/office/drawing/2014/main" id="{855A1AE1-BAEC-4C84-B51A-1AABAC6AAC26}"/>
              </a:ext>
            </a:extLst>
          </p:cNvPr>
          <p:cNvSpPr txBox="1"/>
          <p:nvPr/>
        </p:nvSpPr>
        <p:spPr>
          <a:xfrm>
            <a:off x="458953" y="5711225"/>
            <a:ext cx="6086752" cy="60529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a:spAutoFit/>
          </a:bodyPr>
          <a:lstStyle>
            <a:lvl1pPr algn="l" defTabSz="457200">
              <a:defRPr sz="3500">
                <a:solidFill>
                  <a:srgbClr val="FFFFFF"/>
                </a:solidFill>
                <a:latin typeface="Proxima Nova Lt"/>
                <a:ea typeface="Proxima Nova Lt"/>
                <a:cs typeface="Proxima Nova Lt"/>
                <a:sym typeface="Proxima Nova Semibold"/>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sz="1800" b="1" dirty="0">
                <a:solidFill>
                  <a:srgbClr val="840032"/>
                </a:solidFill>
                <a:latin typeface="Helvetica" pitchFamily="2" charset="0"/>
              </a:rPr>
              <a:t>Romanos Rizk – 202471561</a:t>
            </a:r>
          </a:p>
          <a:p>
            <a:pPr marL="0" marR="0" lvl="0" indent="0" algn="l" defTabSz="457200" rtl="0" eaLnBrk="1" fontAlgn="auto" latinLnBrk="0" hangingPunct="1">
              <a:lnSpc>
                <a:spcPct val="100000"/>
              </a:lnSpc>
              <a:spcBef>
                <a:spcPts val="0"/>
              </a:spcBef>
              <a:spcAft>
                <a:spcPts val="0"/>
              </a:spcAft>
              <a:buClrTx/>
              <a:buSzTx/>
              <a:buFontTx/>
              <a:buNone/>
              <a:tabLst/>
              <a:defRPr/>
            </a:pPr>
            <a:r>
              <a:rPr lang="en-GB" sz="1800" b="1" dirty="0">
                <a:solidFill>
                  <a:srgbClr val="840032"/>
                </a:solidFill>
                <a:latin typeface="Helvetica" pitchFamily="2" charset="0"/>
              </a:rPr>
              <a:t>Hadil Fares - 202472597</a:t>
            </a:r>
          </a:p>
        </p:txBody>
      </p:sp>
      <p:sp>
        <p:nvSpPr>
          <p:cNvPr id="34" name="Title 1">
            <a:extLst>
              <a:ext uri="{FF2B5EF4-FFF2-40B4-BE49-F238E27FC236}">
                <a16:creationId xmlns:a16="http://schemas.microsoft.com/office/drawing/2014/main" id="{70893E31-CF3B-4467-A05E-35AC90C22938}"/>
              </a:ext>
            </a:extLst>
          </p:cNvPr>
          <p:cNvSpPr txBox="1">
            <a:spLocks/>
          </p:cNvSpPr>
          <p:nvPr/>
        </p:nvSpPr>
        <p:spPr>
          <a:xfrm>
            <a:off x="1679378" y="222410"/>
            <a:ext cx="8833243" cy="87556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rgbClr val="053C8F"/>
                </a:solidFill>
                <a:latin typeface="Segoe UI" panose="020B0502040204020203" pitchFamily="34" charset="0"/>
                <a:cs typeface="Segoe UI" panose="020B0502040204020203" pitchFamily="34" charset="0"/>
              </a:rPr>
              <a:t>Automated Integration and Validation System for E-Commerce and ERP Data</a:t>
            </a:r>
          </a:p>
        </p:txBody>
      </p:sp>
      <p:cxnSp>
        <p:nvCxnSpPr>
          <p:cNvPr id="21" name="Straight Connector 20">
            <a:extLst>
              <a:ext uri="{FF2B5EF4-FFF2-40B4-BE49-F238E27FC236}">
                <a16:creationId xmlns:a16="http://schemas.microsoft.com/office/drawing/2014/main" id="{7292C9A7-0BE6-42D8-A83D-1B857E5032D6}"/>
              </a:ext>
            </a:extLst>
          </p:cNvPr>
          <p:cNvCxnSpPr>
            <a:cxnSpLocks/>
          </p:cNvCxnSpPr>
          <p:nvPr/>
        </p:nvCxnSpPr>
        <p:spPr>
          <a:xfrm>
            <a:off x="5968839" y="1632443"/>
            <a:ext cx="0" cy="2660424"/>
          </a:xfrm>
          <a:prstGeom prst="line">
            <a:avLst/>
          </a:prstGeom>
          <a:ln>
            <a:solidFill>
              <a:srgbClr val="053C8F"/>
            </a:solidFill>
          </a:ln>
        </p:spPr>
        <p:style>
          <a:lnRef idx="2">
            <a:schemeClr val="accent1"/>
          </a:lnRef>
          <a:fillRef idx="0">
            <a:schemeClr val="accent1"/>
          </a:fillRef>
          <a:effectRef idx="1">
            <a:schemeClr val="accent1"/>
          </a:effectRef>
          <a:fontRef idx="minor">
            <a:schemeClr val="tx1"/>
          </a:fontRef>
        </p:style>
      </p:cxnSp>
      <p:sp>
        <p:nvSpPr>
          <p:cNvPr id="35" name="Fadlo R. Khuri, MD">
            <a:extLst>
              <a:ext uri="{FF2B5EF4-FFF2-40B4-BE49-F238E27FC236}">
                <a16:creationId xmlns:a16="http://schemas.microsoft.com/office/drawing/2014/main" id="{59740E5B-9791-4F56-A0CE-B74B912E36C4}"/>
              </a:ext>
            </a:extLst>
          </p:cNvPr>
          <p:cNvSpPr txBox="1"/>
          <p:nvPr/>
        </p:nvSpPr>
        <p:spPr>
          <a:xfrm>
            <a:off x="2925462" y="4212438"/>
            <a:ext cx="6086753" cy="140551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a:spAutoFit/>
          </a:bodyPr>
          <a:lstStyle>
            <a:lvl1pPr algn="l" defTabSz="457200">
              <a:defRPr sz="3500">
                <a:solidFill>
                  <a:srgbClr val="FFFFFF"/>
                </a:solidFill>
                <a:latin typeface="Proxima Nova Lt"/>
                <a:ea typeface="Proxima Nova Lt"/>
                <a:cs typeface="Proxima Nova Lt"/>
                <a:sym typeface="Proxima Nova Semibold"/>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sz="8800" b="1" dirty="0">
                <a:solidFill>
                  <a:srgbClr val="053C8F"/>
                </a:solidFill>
                <a:latin typeface="Helvetica" pitchFamily="2" charset="0"/>
              </a:rPr>
              <a:t>X</a:t>
            </a:r>
          </a:p>
        </p:txBody>
      </p:sp>
    </p:spTree>
    <p:extLst>
      <p:ext uri="{BB962C8B-B14F-4D97-AF65-F5344CB8AC3E}">
        <p14:creationId xmlns:p14="http://schemas.microsoft.com/office/powerpoint/2010/main" val="749695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5" name="Straight Connector 24">
            <a:extLst>
              <a:ext uri="{FF2B5EF4-FFF2-40B4-BE49-F238E27FC236}">
                <a16:creationId xmlns:a16="http://schemas.microsoft.com/office/drawing/2014/main" id="{8820F067-EF25-0CD5-E745-FB4B7A2164EF}"/>
              </a:ext>
            </a:extLst>
          </p:cNvPr>
          <p:cNvCxnSpPr/>
          <p:nvPr/>
        </p:nvCxnSpPr>
        <p:spPr>
          <a:xfrm>
            <a:off x="285750" y="267474"/>
            <a:ext cx="11772900" cy="0"/>
          </a:xfrm>
          <a:prstGeom prst="line">
            <a:avLst/>
          </a:prstGeom>
          <a:ln>
            <a:solidFill>
              <a:srgbClr val="053C8F"/>
            </a:solidFill>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AA550F7C-761D-1390-51F2-3C5B36F1DE53}"/>
              </a:ext>
            </a:extLst>
          </p:cNvPr>
          <p:cNvSpPr txBox="1"/>
          <p:nvPr/>
        </p:nvSpPr>
        <p:spPr>
          <a:xfrm>
            <a:off x="655340" y="34636"/>
            <a:ext cx="1196161"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INTRODUCTION</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28" name="TextBox 27">
            <a:extLst>
              <a:ext uri="{FF2B5EF4-FFF2-40B4-BE49-F238E27FC236}">
                <a16:creationId xmlns:a16="http://schemas.microsoft.com/office/drawing/2014/main" id="{379B6B42-1E91-C09C-48AE-7F7A2C12CB24}"/>
              </a:ext>
            </a:extLst>
          </p:cNvPr>
          <p:cNvSpPr txBox="1"/>
          <p:nvPr/>
        </p:nvSpPr>
        <p:spPr>
          <a:xfrm>
            <a:off x="2523184" y="34636"/>
            <a:ext cx="925253"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OBJECTIVES</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29" name="TextBox 28">
            <a:extLst>
              <a:ext uri="{FF2B5EF4-FFF2-40B4-BE49-F238E27FC236}">
                <a16:creationId xmlns:a16="http://schemas.microsoft.com/office/drawing/2014/main" id="{5E22C124-A3D5-E1B2-7969-7B91F7166C9B}"/>
              </a:ext>
            </a:extLst>
          </p:cNvPr>
          <p:cNvSpPr txBox="1"/>
          <p:nvPr/>
        </p:nvSpPr>
        <p:spPr>
          <a:xfrm>
            <a:off x="6354752" y="39623"/>
            <a:ext cx="1013419"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ETL PROCESS</a:t>
            </a:r>
          </a:p>
        </p:txBody>
      </p:sp>
      <p:sp>
        <p:nvSpPr>
          <p:cNvPr id="30" name="TextBox 29">
            <a:extLst>
              <a:ext uri="{FF2B5EF4-FFF2-40B4-BE49-F238E27FC236}">
                <a16:creationId xmlns:a16="http://schemas.microsoft.com/office/drawing/2014/main" id="{4986B5DA-FB37-8EAD-471E-020548A871BB}"/>
              </a:ext>
            </a:extLst>
          </p:cNvPr>
          <p:cNvSpPr txBox="1"/>
          <p:nvPr/>
        </p:nvSpPr>
        <p:spPr>
          <a:xfrm>
            <a:off x="8153843" y="31849"/>
            <a:ext cx="1673856"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DATA RECONCILIATION</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31" name="TextBox 30">
            <a:extLst>
              <a:ext uri="{FF2B5EF4-FFF2-40B4-BE49-F238E27FC236}">
                <a16:creationId xmlns:a16="http://schemas.microsoft.com/office/drawing/2014/main" id="{9418541F-E1AC-6ADD-F407-6DE959AA472B}"/>
              </a:ext>
            </a:extLst>
          </p:cNvPr>
          <p:cNvSpPr txBox="1"/>
          <p:nvPr/>
        </p:nvSpPr>
        <p:spPr>
          <a:xfrm>
            <a:off x="10680335" y="39623"/>
            <a:ext cx="1011815"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DASHBOARD</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33" name="Rectangle 32">
            <a:extLst>
              <a:ext uri="{FF2B5EF4-FFF2-40B4-BE49-F238E27FC236}">
                <a16:creationId xmlns:a16="http://schemas.microsoft.com/office/drawing/2014/main" id="{39C169B3-CD65-DDA5-9D92-9B5A3ACE0E88}"/>
              </a:ext>
            </a:extLst>
          </p:cNvPr>
          <p:cNvSpPr/>
          <p:nvPr/>
        </p:nvSpPr>
        <p:spPr>
          <a:xfrm>
            <a:off x="5974925" y="247740"/>
            <a:ext cx="1752600" cy="45719"/>
          </a:xfrm>
          <a:prstGeom prst="rect">
            <a:avLst/>
          </a:prstGeom>
          <a:solidFill>
            <a:srgbClr val="053C8F"/>
          </a:solidFill>
          <a:ln>
            <a:solidFill>
              <a:srgbClr val="053C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black"/>
              </a:solidFill>
              <a:effectLst/>
              <a:uLnTx/>
              <a:uFillTx/>
              <a:latin typeface="Arial"/>
              <a:ea typeface="+mn-ea"/>
              <a:cs typeface="+mn-cs"/>
            </a:endParaRPr>
          </a:p>
        </p:txBody>
      </p:sp>
      <p:sp>
        <p:nvSpPr>
          <p:cNvPr id="19" name="TextBox 18">
            <a:extLst>
              <a:ext uri="{FF2B5EF4-FFF2-40B4-BE49-F238E27FC236}">
                <a16:creationId xmlns:a16="http://schemas.microsoft.com/office/drawing/2014/main" id="{17756BBC-A09D-4C80-962B-6B4B323A588D}"/>
              </a:ext>
            </a:extLst>
          </p:cNvPr>
          <p:cNvSpPr txBox="1"/>
          <p:nvPr/>
        </p:nvSpPr>
        <p:spPr>
          <a:xfrm>
            <a:off x="4023002" y="32385"/>
            <a:ext cx="1435008"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solidFill>
                  <a:prstClr val="black"/>
                </a:solidFill>
                <a:latin typeface="Segoe UI" panose="020B0502040204020203" pitchFamily="34" charset="0"/>
                <a:cs typeface="Segoe UI" panose="020B0502040204020203" pitchFamily="34" charset="0"/>
              </a:rPr>
              <a:t>DATA DESCRIPTION</a:t>
            </a:r>
            <a:endParaRPr kumimoji="0" lang="en-US" sz="11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10" name="TextBox 9">
            <a:extLst>
              <a:ext uri="{FF2B5EF4-FFF2-40B4-BE49-F238E27FC236}">
                <a16:creationId xmlns:a16="http://schemas.microsoft.com/office/drawing/2014/main" id="{DA4AD54F-CAB2-4EAA-B6C5-B0E80F5A397B}"/>
              </a:ext>
            </a:extLst>
          </p:cNvPr>
          <p:cNvSpPr txBox="1"/>
          <p:nvPr/>
        </p:nvSpPr>
        <p:spPr>
          <a:xfrm>
            <a:off x="4759857" y="1807114"/>
            <a:ext cx="6440277" cy="584775"/>
          </a:xfrm>
          <a:prstGeom prst="rect">
            <a:avLst/>
          </a:prstGeom>
          <a:noFill/>
        </p:spPr>
        <p:txBody>
          <a:bodyPr wrap="square" rtlCol="0">
            <a:spAutoFit/>
          </a:bodyPr>
          <a:lstStyle/>
          <a:p>
            <a:pPr algn="just">
              <a:defRPr/>
            </a:pPr>
            <a:r>
              <a:rPr lang="en-US" altLang="ko-KR" sz="1600" dirty="0">
                <a:solidFill>
                  <a:prstClr val="black">
                    <a:lumMod val="85000"/>
                    <a:lumOff val="15000"/>
                  </a:prstClr>
                </a:solidFill>
                <a:latin typeface="Arial"/>
                <a:cs typeface="Arial" pitchFamily="34" charset="0"/>
              </a:rPr>
              <a:t>Ensuring that all data fields are standardized to match the database schema for accurate storage and analysis.</a:t>
            </a:r>
          </a:p>
        </p:txBody>
      </p:sp>
      <p:sp>
        <p:nvSpPr>
          <p:cNvPr id="11" name="Rectangle: Rounded Corners 10">
            <a:extLst>
              <a:ext uri="{FF2B5EF4-FFF2-40B4-BE49-F238E27FC236}">
                <a16:creationId xmlns:a16="http://schemas.microsoft.com/office/drawing/2014/main" id="{DCB7C907-8F51-4189-AF14-F72A0A5741EA}"/>
              </a:ext>
            </a:extLst>
          </p:cNvPr>
          <p:cNvSpPr/>
          <p:nvPr/>
        </p:nvSpPr>
        <p:spPr>
          <a:xfrm>
            <a:off x="1710960" y="1821242"/>
            <a:ext cx="2428513" cy="563822"/>
          </a:xfrm>
          <a:prstGeom prst="roundRect">
            <a:avLst/>
          </a:prstGeom>
          <a:solidFill>
            <a:srgbClr val="053C8F"/>
          </a:solidFill>
          <a:ln>
            <a:solidFill>
              <a:srgbClr val="053C8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Aptos" panose="02110004020202020204"/>
                <a:ea typeface="+mn-ea"/>
                <a:cs typeface="+mn-cs"/>
              </a:rPr>
              <a:t>Data Type Conversion</a:t>
            </a:r>
          </a:p>
        </p:txBody>
      </p:sp>
      <p:sp>
        <p:nvSpPr>
          <p:cNvPr id="12" name="TextBox 11">
            <a:extLst>
              <a:ext uri="{FF2B5EF4-FFF2-40B4-BE49-F238E27FC236}">
                <a16:creationId xmlns:a16="http://schemas.microsoft.com/office/drawing/2014/main" id="{572E2FA6-14AF-40B4-99BE-CB2ECC8D9847}"/>
              </a:ext>
            </a:extLst>
          </p:cNvPr>
          <p:cNvSpPr txBox="1"/>
          <p:nvPr/>
        </p:nvSpPr>
        <p:spPr>
          <a:xfrm>
            <a:off x="975592" y="1714782"/>
            <a:ext cx="1524000" cy="769441"/>
          </a:xfrm>
          <a:prstGeom prst="rect">
            <a:avLst/>
          </a:prstGeom>
          <a:noFill/>
        </p:spPr>
        <p:txBody>
          <a:bodyPr wrap="square" rtlCol="0">
            <a:spAutoFit/>
          </a:bodyPr>
          <a:lstStyle/>
          <a:p>
            <a:pPr defTabSz="1219170">
              <a:buClr>
                <a:srgbClr val="000000"/>
              </a:buClr>
              <a:defRPr/>
            </a:pPr>
            <a:r>
              <a:rPr lang="en-US" sz="4400" b="1" kern="0" dirty="0">
                <a:solidFill>
                  <a:srgbClr val="053C8F"/>
                </a:solidFill>
                <a:latin typeface="Arial"/>
                <a:cs typeface="Arial"/>
                <a:sym typeface="Arial"/>
              </a:rPr>
              <a:t>1</a:t>
            </a:r>
            <a:endParaRPr lang="en-US" sz="2133" b="1" kern="0" dirty="0">
              <a:solidFill>
                <a:srgbClr val="053C8F"/>
              </a:solidFill>
              <a:latin typeface="Arial"/>
              <a:cs typeface="Arial"/>
              <a:sym typeface="Arial"/>
            </a:endParaRPr>
          </a:p>
        </p:txBody>
      </p:sp>
      <p:sp>
        <p:nvSpPr>
          <p:cNvPr id="13" name="TextBox 12">
            <a:extLst>
              <a:ext uri="{FF2B5EF4-FFF2-40B4-BE49-F238E27FC236}">
                <a16:creationId xmlns:a16="http://schemas.microsoft.com/office/drawing/2014/main" id="{C28129A6-E15E-4FB6-86C4-C6F41352B598}"/>
              </a:ext>
            </a:extLst>
          </p:cNvPr>
          <p:cNvSpPr txBox="1"/>
          <p:nvPr/>
        </p:nvSpPr>
        <p:spPr>
          <a:xfrm>
            <a:off x="975592" y="2494482"/>
            <a:ext cx="1524000" cy="769441"/>
          </a:xfrm>
          <a:prstGeom prst="rect">
            <a:avLst/>
          </a:prstGeom>
          <a:noFill/>
        </p:spPr>
        <p:txBody>
          <a:bodyPr wrap="square" rtlCol="0">
            <a:spAutoFit/>
          </a:bodyPr>
          <a:lstStyle/>
          <a:p>
            <a:pPr defTabSz="1219170">
              <a:buClr>
                <a:srgbClr val="000000"/>
              </a:buClr>
              <a:defRPr/>
            </a:pPr>
            <a:r>
              <a:rPr lang="en-US" sz="4400" b="1" kern="0" dirty="0">
                <a:solidFill>
                  <a:srgbClr val="053C8F"/>
                </a:solidFill>
                <a:latin typeface="Arial"/>
                <a:cs typeface="Arial"/>
                <a:sym typeface="Arial"/>
              </a:rPr>
              <a:t>2</a:t>
            </a:r>
            <a:endParaRPr lang="en-US" sz="2000" b="1" kern="0" dirty="0">
              <a:solidFill>
                <a:srgbClr val="053C8F"/>
              </a:solidFill>
              <a:latin typeface="Arial"/>
              <a:cs typeface="Arial"/>
              <a:sym typeface="Arial"/>
            </a:endParaRPr>
          </a:p>
        </p:txBody>
      </p:sp>
      <p:sp>
        <p:nvSpPr>
          <p:cNvPr id="14" name="TextBox 13">
            <a:extLst>
              <a:ext uri="{FF2B5EF4-FFF2-40B4-BE49-F238E27FC236}">
                <a16:creationId xmlns:a16="http://schemas.microsoft.com/office/drawing/2014/main" id="{1171258F-B2C5-47D8-ADDE-845AC21252BF}"/>
              </a:ext>
            </a:extLst>
          </p:cNvPr>
          <p:cNvSpPr txBox="1"/>
          <p:nvPr/>
        </p:nvSpPr>
        <p:spPr>
          <a:xfrm>
            <a:off x="975592" y="3274182"/>
            <a:ext cx="1524000" cy="769441"/>
          </a:xfrm>
          <a:prstGeom prst="rect">
            <a:avLst/>
          </a:prstGeom>
          <a:noFill/>
        </p:spPr>
        <p:txBody>
          <a:bodyPr wrap="square" rtlCol="0">
            <a:spAutoFit/>
          </a:bodyPr>
          <a:lstStyle/>
          <a:p>
            <a:pPr defTabSz="1219170">
              <a:buClr>
                <a:srgbClr val="000000"/>
              </a:buClr>
              <a:defRPr/>
            </a:pPr>
            <a:r>
              <a:rPr lang="en-US" sz="4400" b="1" kern="0" dirty="0">
                <a:solidFill>
                  <a:srgbClr val="053C8F"/>
                </a:solidFill>
                <a:latin typeface="Arial"/>
                <a:cs typeface="Arial"/>
                <a:sym typeface="Arial"/>
              </a:rPr>
              <a:t>3</a:t>
            </a:r>
          </a:p>
        </p:txBody>
      </p:sp>
      <p:sp>
        <p:nvSpPr>
          <p:cNvPr id="15" name="TextBox 14">
            <a:extLst>
              <a:ext uri="{FF2B5EF4-FFF2-40B4-BE49-F238E27FC236}">
                <a16:creationId xmlns:a16="http://schemas.microsoft.com/office/drawing/2014/main" id="{C8A04E16-3284-46A4-96EE-FC53F3E61626}"/>
              </a:ext>
            </a:extLst>
          </p:cNvPr>
          <p:cNvSpPr txBox="1"/>
          <p:nvPr/>
        </p:nvSpPr>
        <p:spPr>
          <a:xfrm>
            <a:off x="985424" y="4049468"/>
            <a:ext cx="1524000" cy="769441"/>
          </a:xfrm>
          <a:prstGeom prst="rect">
            <a:avLst/>
          </a:prstGeom>
          <a:noFill/>
        </p:spPr>
        <p:txBody>
          <a:bodyPr wrap="square" rtlCol="0">
            <a:spAutoFit/>
          </a:bodyPr>
          <a:lstStyle/>
          <a:p>
            <a:pPr defTabSz="1219170">
              <a:buClr>
                <a:srgbClr val="000000"/>
              </a:buClr>
              <a:defRPr/>
            </a:pPr>
            <a:r>
              <a:rPr lang="en-US" sz="4400" b="1" kern="0" dirty="0">
                <a:solidFill>
                  <a:srgbClr val="053C8F"/>
                </a:solidFill>
                <a:latin typeface="Arial"/>
                <a:cs typeface="Arial"/>
                <a:sym typeface="Arial"/>
              </a:rPr>
              <a:t>4</a:t>
            </a:r>
          </a:p>
        </p:txBody>
      </p:sp>
      <p:sp>
        <p:nvSpPr>
          <p:cNvPr id="16" name="TextBox 15">
            <a:extLst>
              <a:ext uri="{FF2B5EF4-FFF2-40B4-BE49-F238E27FC236}">
                <a16:creationId xmlns:a16="http://schemas.microsoft.com/office/drawing/2014/main" id="{8212DDBF-65D6-4DAC-8167-9352E5370CDA}"/>
              </a:ext>
            </a:extLst>
          </p:cNvPr>
          <p:cNvSpPr txBox="1"/>
          <p:nvPr/>
        </p:nvSpPr>
        <p:spPr>
          <a:xfrm>
            <a:off x="985424" y="4844912"/>
            <a:ext cx="1524000" cy="769441"/>
          </a:xfrm>
          <a:prstGeom prst="rect">
            <a:avLst/>
          </a:prstGeom>
          <a:noFill/>
        </p:spPr>
        <p:txBody>
          <a:bodyPr wrap="square" rtlCol="0">
            <a:spAutoFit/>
          </a:bodyPr>
          <a:lstStyle/>
          <a:p>
            <a:pPr defTabSz="1219170">
              <a:buClr>
                <a:srgbClr val="000000"/>
              </a:buClr>
              <a:defRPr/>
            </a:pPr>
            <a:r>
              <a:rPr lang="en-US" sz="4400" b="1" kern="0" dirty="0">
                <a:solidFill>
                  <a:srgbClr val="053C8F"/>
                </a:solidFill>
                <a:latin typeface="Arial"/>
                <a:cs typeface="Arial"/>
                <a:sym typeface="Arial"/>
              </a:rPr>
              <a:t>5</a:t>
            </a:r>
          </a:p>
        </p:txBody>
      </p:sp>
      <p:sp>
        <p:nvSpPr>
          <p:cNvPr id="17" name="Rectangle: Rounded Corners 16">
            <a:extLst>
              <a:ext uri="{FF2B5EF4-FFF2-40B4-BE49-F238E27FC236}">
                <a16:creationId xmlns:a16="http://schemas.microsoft.com/office/drawing/2014/main" id="{F134A0EB-9C8C-4578-9E8A-BFD8287C6FDA}"/>
              </a:ext>
            </a:extLst>
          </p:cNvPr>
          <p:cNvSpPr/>
          <p:nvPr/>
        </p:nvSpPr>
        <p:spPr>
          <a:xfrm>
            <a:off x="1710960" y="2673467"/>
            <a:ext cx="2428513" cy="563822"/>
          </a:xfrm>
          <a:prstGeom prst="roundRect">
            <a:avLst/>
          </a:prstGeom>
          <a:solidFill>
            <a:srgbClr val="053C8F"/>
          </a:solidFill>
          <a:ln>
            <a:solidFill>
              <a:srgbClr val="053C8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Aptos" panose="02110004020202020204"/>
                <a:ea typeface="+mn-ea"/>
                <a:cs typeface="+mn-cs"/>
              </a:rPr>
              <a:t>Text Normalization</a:t>
            </a:r>
          </a:p>
        </p:txBody>
      </p:sp>
      <p:sp>
        <p:nvSpPr>
          <p:cNvPr id="18" name="Rectangle: Rounded Corners 17">
            <a:extLst>
              <a:ext uri="{FF2B5EF4-FFF2-40B4-BE49-F238E27FC236}">
                <a16:creationId xmlns:a16="http://schemas.microsoft.com/office/drawing/2014/main" id="{B6DA51C5-D37F-4AFD-9FCD-C9F342CEA721}"/>
              </a:ext>
            </a:extLst>
          </p:cNvPr>
          <p:cNvSpPr/>
          <p:nvPr/>
        </p:nvSpPr>
        <p:spPr>
          <a:xfrm>
            <a:off x="1710959" y="3450921"/>
            <a:ext cx="2428513" cy="563822"/>
          </a:xfrm>
          <a:prstGeom prst="roundRect">
            <a:avLst/>
          </a:prstGeom>
          <a:solidFill>
            <a:srgbClr val="053C8F"/>
          </a:solidFill>
          <a:ln>
            <a:solidFill>
              <a:srgbClr val="053C8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Aptos" panose="02110004020202020204"/>
                <a:ea typeface="+mn-ea"/>
                <a:cs typeface="+mn-cs"/>
              </a:rPr>
              <a:t>Handing Missing Values</a:t>
            </a:r>
          </a:p>
        </p:txBody>
      </p:sp>
      <p:sp>
        <p:nvSpPr>
          <p:cNvPr id="20" name="Rectangle: Rounded Corners 19">
            <a:extLst>
              <a:ext uri="{FF2B5EF4-FFF2-40B4-BE49-F238E27FC236}">
                <a16:creationId xmlns:a16="http://schemas.microsoft.com/office/drawing/2014/main" id="{1AC4D783-F799-476E-9EB2-F943517FD863}"/>
              </a:ext>
            </a:extLst>
          </p:cNvPr>
          <p:cNvSpPr/>
          <p:nvPr/>
        </p:nvSpPr>
        <p:spPr>
          <a:xfrm>
            <a:off x="1710958" y="4244197"/>
            <a:ext cx="2428513" cy="563822"/>
          </a:xfrm>
          <a:prstGeom prst="roundRect">
            <a:avLst/>
          </a:prstGeom>
          <a:solidFill>
            <a:srgbClr val="053C8F"/>
          </a:solidFill>
          <a:ln>
            <a:solidFill>
              <a:srgbClr val="053C8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Aptos" panose="02110004020202020204"/>
                <a:ea typeface="+mn-ea"/>
                <a:cs typeface="+mn-cs"/>
              </a:rPr>
              <a:t>Column Renaming</a:t>
            </a:r>
          </a:p>
        </p:txBody>
      </p:sp>
      <p:sp>
        <p:nvSpPr>
          <p:cNvPr id="21" name="Rectangle: Rounded Corners 20">
            <a:extLst>
              <a:ext uri="{FF2B5EF4-FFF2-40B4-BE49-F238E27FC236}">
                <a16:creationId xmlns:a16="http://schemas.microsoft.com/office/drawing/2014/main" id="{469FA41D-8621-4C16-B955-B802272669B3}"/>
              </a:ext>
            </a:extLst>
          </p:cNvPr>
          <p:cNvSpPr/>
          <p:nvPr/>
        </p:nvSpPr>
        <p:spPr>
          <a:xfrm>
            <a:off x="1727227" y="4999480"/>
            <a:ext cx="2428513" cy="563822"/>
          </a:xfrm>
          <a:prstGeom prst="roundRect">
            <a:avLst/>
          </a:prstGeom>
          <a:solidFill>
            <a:srgbClr val="053C8F"/>
          </a:solidFill>
          <a:ln>
            <a:solidFill>
              <a:srgbClr val="053C8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Aptos" panose="02110004020202020204"/>
                <a:ea typeface="+mn-ea"/>
                <a:cs typeface="+mn-cs"/>
              </a:rPr>
              <a:t>Data Joining</a:t>
            </a:r>
          </a:p>
        </p:txBody>
      </p:sp>
      <p:cxnSp>
        <p:nvCxnSpPr>
          <p:cNvPr id="22" name="Straight Connector 21">
            <a:extLst>
              <a:ext uri="{FF2B5EF4-FFF2-40B4-BE49-F238E27FC236}">
                <a16:creationId xmlns:a16="http://schemas.microsoft.com/office/drawing/2014/main" id="{F8A46913-59EE-44C1-9FBB-E81E6CE9B1F4}"/>
              </a:ext>
            </a:extLst>
          </p:cNvPr>
          <p:cNvCxnSpPr>
            <a:cxnSpLocks/>
          </p:cNvCxnSpPr>
          <p:nvPr/>
        </p:nvCxnSpPr>
        <p:spPr>
          <a:xfrm>
            <a:off x="4457798" y="1713371"/>
            <a:ext cx="0" cy="3968972"/>
          </a:xfrm>
          <a:prstGeom prst="line">
            <a:avLst/>
          </a:prstGeom>
          <a:ln>
            <a:solidFill>
              <a:srgbClr val="053C8F"/>
            </a:solidFill>
          </a:ln>
        </p:spPr>
        <p:style>
          <a:lnRef idx="2">
            <a:schemeClr val="accent1"/>
          </a:lnRef>
          <a:fillRef idx="0">
            <a:schemeClr val="accent1"/>
          </a:fillRef>
          <a:effectRef idx="1">
            <a:schemeClr val="accent1"/>
          </a:effectRef>
          <a:fontRef idx="minor">
            <a:schemeClr val="tx1"/>
          </a:fontRef>
        </p:style>
      </p:cxnSp>
      <p:sp>
        <p:nvSpPr>
          <p:cNvPr id="23" name="TextBox 22">
            <a:extLst>
              <a:ext uri="{FF2B5EF4-FFF2-40B4-BE49-F238E27FC236}">
                <a16:creationId xmlns:a16="http://schemas.microsoft.com/office/drawing/2014/main" id="{048E4A6D-A983-44CD-9B31-6E046D875E16}"/>
              </a:ext>
            </a:extLst>
          </p:cNvPr>
          <p:cNvSpPr txBox="1"/>
          <p:nvPr/>
        </p:nvSpPr>
        <p:spPr>
          <a:xfrm>
            <a:off x="4805357" y="2659624"/>
            <a:ext cx="6440277" cy="584775"/>
          </a:xfrm>
          <a:prstGeom prst="rect">
            <a:avLst/>
          </a:prstGeom>
          <a:noFill/>
        </p:spPr>
        <p:txBody>
          <a:bodyPr wrap="square" rtlCol="0">
            <a:spAutoFit/>
          </a:bodyPr>
          <a:lstStyle/>
          <a:p>
            <a:pPr algn="just">
              <a:defRPr/>
            </a:pPr>
            <a:r>
              <a:rPr lang="en-US" altLang="ko-KR" sz="1600" dirty="0">
                <a:solidFill>
                  <a:prstClr val="black">
                    <a:lumMod val="85000"/>
                    <a:lumOff val="15000"/>
                  </a:prstClr>
                </a:solidFill>
                <a:latin typeface="Arial"/>
                <a:cs typeface="Arial" pitchFamily="34" charset="0"/>
              </a:rPr>
              <a:t>Converting columns to lowercase or uppercase and trimming white spaces to maintain consistency across all datasets.</a:t>
            </a:r>
          </a:p>
        </p:txBody>
      </p:sp>
      <p:sp>
        <p:nvSpPr>
          <p:cNvPr id="24" name="TextBox 23">
            <a:extLst>
              <a:ext uri="{FF2B5EF4-FFF2-40B4-BE49-F238E27FC236}">
                <a16:creationId xmlns:a16="http://schemas.microsoft.com/office/drawing/2014/main" id="{9602DEBF-46EC-47CF-99C1-10BC69B72C67}"/>
              </a:ext>
            </a:extLst>
          </p:cNvPr>
          <p:cNvSpPr txBox="1"/>
          <p:nvPr/>
        </p:nvSpPr>
        <p:spPr>
          <a:xfrm>
            <a:off x="4848887" y="3471917"/>
            <a:ext cx="6440277" cy="584775"/>
          </a:xfrm>
          <a:prstGeom prst="rect">
            <a:avLst/>
          </a:prstGeom>
          <a:noFill/>
        </p:spPr>
        <p:txBody>
          <a:bodyPr wrap="square" rtlCol="0">
            <a:spAutoFit/>
          </a:bodyPr>
          <a:lstStyle/>
          <a:p>
            <a:pPr algn="just">
              <a:defRPr/>
            </a:pPr>
            <a:r>
              <a:rPr lang="en-US" altLang="ko-KR" sz="1600" dirty="0">
                <a:solidFill>
                  <a:prstClr val="black">
                    <a:lumMod val="85000"/>
                    <a:lumOff val="15000"/>
                  </a:prstClr>
                </a:solidFill>
                <a:latin typeface="Arial"/>
                <a:cs typeface="Arial" pitchFamily="34" charset="0"/>
              </a:rPr>
              <a:t>Removing incomplete or duplicated records to improve data quality and ensure that all analysis is based on clean, accurate data.</a:t>
            </a:r>
          </a:p>
        </p:txBody>
      </p:sp>
      <p:sp>
        <p:nvSpPr>
          <p:cNvPr id="26" name="TextBox 25">
            <a:extLst>
              <a:ext uri="{FF2B5EF4-FFF2-40B4-BE49-F238E27FC236}">
                <a16:creationId xmlns:a16="http://schemas.microsoft.com/office/drawing/2014/main" id="{507D4FE6-3F7C-4096-A6AA-68D20ABEB479}"/>
              </a:ext>
            </a:extLst>
          </p:cNvPr>
          <p:cNvSpPr txBox="1"/>
          <p:nvPr/>
        </p:nvSpPr>
        <p:spPr>
          <a:xfrm>
            <a:off x="4865005" y="4262733"/>
            <a:ext cx="6440277" cy="584775"/>
          </a:xfrm>
          <a:prstGeom prst="rect">
            <a:avLst/>
          </a:prstGeom>
          <a:noFill/>
        </p:spPr>
        <p:txBody>
          <a:bodyPr wrap="square" rtlCol="0">
            <a:spAutoFit/>
          </a:bodyPr>
          <a:lstStyle/>
          <a:p>
            <a:pPr algn="just">
              <a:defRPr/>
            </a:pPr>
            <a:r>
              <a:rPr lang="en-US" altLang="ko-KR" sz="1600" dirty="0">
                <a:solidFill>
                  <a:prstClr val="black">
                    <a:lumMod val="85000"/>
                    <a:lumOff val="15000"/>
                  </a:prstClr>
                </a:solidFill>
                <a:latin typeface="Arial"/>
                <a:cs typeface="Arial" pitchFamily="34" charset="0"/>
              </a:rPr>
              <a:t>Renaming columns to ensure consistency with the database schema, facilitating smoother integration and analysis.</a:t>
            </a:r>
          </a:p>
        </p:txBody>
      </p:sp>
      <p:sp>
        <p:nvSpPr>
          <p:cNvPr id="32" name="TextBox 31">
            <a:extLst>
              <a:ext uri="{FF2B5EF4-FFF2-40B4-BE49-F238E27FC236}">
                <a16:creationId xmlns:a16="http://schemas.microsoft.com/office/drawing/2014/main" id="{563DF6D2-8639-4130-B615-1325B18A4E30}"/>
              </a:ext>
            </a:extLst>
          </p:cNvPr>
          <p:cNvSpPr txBox="1"/>
          <p:nvPr/>
        </p:nvSpPr>
        <p:spPr>
          <a:xfrm>
            <a:off x="4848888" y="4989003"/>
            <a:ext cx="6440277" cy="584775"/>
          </a:xfrm>
          <a:prstGeom prst="rect">
            <a:avLst/>
          </a:prstGeom>
          <a:noFill/>
        </p:spPr>
        <p:txBody>
          <a:bodyPr wrap="square" rtlCol="0">
            <a:spAutoFit/>
          </a:bodyPr>
          <a:lstStyle/>
          <a:p>
            <a:pPr algn="just">
              <a:defRPr/>
            </a:pPr>
            <a:r>
              <a:rPr lang="en-US" altLang="ko-KR" sz="1600" dirty="0">
                <a:solidFill>
                  <a:prstClr val="black">
                    <a:lumMod val="85000"/>
                    <a:lumOff val="15000"/>
                  </a:prstClr>
                </a:solidFill>
                <a:latin typeface="Arial"/>
                <a:cs typeface="Arial" pitchFamily="34" charset="0"/>
              </a:rPr>
              <a:t>Merging data from different sources to streamline information into a cohesive format, ready for further analysis.</a:t>
            </a:r>
          </a:p>
        </p:txBody>
      </p:sp>
      <p:sp>
        <p:nvSpPr>
          <p:cNvPr id="50" name="Title 1">
            <a:extLst>
              <a:ext uri="{FF2B5EF4-FFF2-40B4-BE49-F238E27FC236}">
                <a16:creationId xmlns:a16="http://schemas.microsoft.com/office/drawing/2014/main" id="{8F075F2C-045A-481E-A85C-9AD625A3AFB9}"/>
              </a:ext>
            </a:extLst>
          </p:cNvPr>
          <p:cNvSpPr>
            <a:spLocks noGrp="1"/>
          </p:cNvSpPr>
          <p:nvPr>
            <p:ph type="title"/>
          </p:nvPr>
        </p:nvSpPr>
        <p:spPr>
          <a:xfrm>
            <a:off x="232757" y="247740"/>
            <a:ext cx="9264496" cy="875567"/>
          </a:xfrm>
        </p:spPr>
        <p:txBody>
          <a:bodyPr>
            <a:normAutofit/>
          </a:bodyPr>
          <a:lstStyle/>
          <a:p>
            <a:r>
              <a:rPr lang="en-US" sz="2400" b="1" dirty="0">
                <a:solidFill>
                  <a:srgbClr val="053C8F"/>
                </a:solidFill>
                <a:latin typeface="Segoe UI" panose="020B0502040204020203" pitchFamily="34" charset="0"/>
                <a:cs typeface="Segoe UI" panose="020B0502040204020203" pitchFamily="34" charset="0"/>
              </a:rPr>
              <a:t>Transformation Measures</a:t>
            </a:r>
          </a:p>
        </p:txBody>
      </p:sp>
      <p:sp>
        <p:nvSpPr>
          <p:cNvPr id="2" name="Slide Number Placeholder 1">
            <a:extLst>
              <a:ext uri="{FF2B5EF4-FFF2-40B4-BE49-F238E27FC236}">
                <a16:creationId xmlns:a16="http://schemas.microsoft.com/office/drawing/2014/main" id="{1080CCC9-D667-4A80-9970-303DA94388FA}"/>
              </a:ext>
            </a:extLst>
          </p:cNvPr>
          <p:cNvSpPr>
            <a:spLocks noGrp="1"/>
          </p:cNvSpPr>
          <p:nvPr>
            <p:ph type="sldNum" sz="quarter" idx="12"/>
          </p:nvPr>
        </p:nvSpPr>
        <p:spPr/>
        <p:txBody>
          <a:bodyPr/>
          <a:lstStyle/>
          <a:p>
            <a:fld id="{16C90663-FA6D-4415-87FA-7E8AD6A7A104}" type="slidenum">
              <a:rPr lang="en-US" smtClean="0"/>
              <a:t>10</a:t>
            </a:fld>
            <a:endParaRPr lang="en-US"/>
          </a:p>
        </p:txBody>
      </p:sp>
    </p:spTree>
    <p:extLst>
      <p:ext uri="{BB962C8B-B14F-4D97-AF65-F5344CB8AC3E}">
        <p14:creationId xmlns:p14="http://schemas.microsoft.com/office/powerpoint/2010/main" val="1528687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5" name="Straight Connector 24">
            <a:extLst>
              <a:ext uri="{FF2B5EF4-FFF2-40B4-BE49-F238E27FC236}">
                <a16:creationId xmlns:a16="http://schemas.microsoft.com/office/drawing/2014/main" id="{8820F067-EF25-0CD5-E745-FB4B7A2164EF}"/>
              </a:ext>
            </a:extLst>
          </p:cNvPr>
          <p:cNvCxnSpPr/>
          <p:nvPr/>
        </p:nvCxnSpPr>
        <p:spPr>
          <a:xfrm>
            <a:off x="285750" y="267474"/>
            <a:ext cx="11772900" cy="0"/>
          </a:xfrm>
          <a:prstGeom prst="line">
            <a:avLst/>
          </a:prstGeom>
          <a:ln>
            <a:solidFill>
              <a:srgbClr val="053C8F"/>
            </a:solidFill>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AA550F7C-761D-1390-51F2-3C5B36F1DE53}"/>
              </a:ext>
            </a:extLst>
          </p:cNvPr>
          <p:cNvSpPr txBox="1"/>
          <p:nvPr/>
        </p:nvSpPr>
        <p:spPr>
          <a:xfrm>
            <a:off x="655340" y="34636"/>
            <a:ext cx="1196161"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INTRODUCTION</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28" name="TextBox 27">
            <a:extLst>
              <a:ext uri="{FF2B5EF4-FFF2-40B4-BE49-F238E27FC236}">
                <a16:creationId xmlns:a16="http://schemas.microsoft.com/office/drawing/2014/main" id="{379B6B42-1E91-C09C-48AE-7F7A2C12CB24}"/>
              </a:ext>
            </a:extLst>
          </p:cNvPr>
          <p:cNvSpPr txBox="1"/>
          <p:nvPr/>
        </p:nvSpPr>
        <p:spPr>
          <a:xfrm>
            <a:off x="2523184" y="34636"/>
            <a:ext cx="925253"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OBJECTIVES</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29" name="TextBox 28">
            <a:extLst>
              <a:ext uri="{FF2B5EF4-FFF2-40B4-BE49-F238E27FC236}">
                <a16:creationId xmlns:a16="http://schemas.microsoft.com/office/drawing/2014/main" id="{5E22C124-A3D5-E1B2-7969-7B91F7166C9B}"/>
              </a:ext>
            </a:extLst>
          </p:cNvPr>
          <p:cNvSpPr txBox="1"/>
          <p:nvPr/>
        </p:nvSpPr>
        <p:spPr>
          <a:xfrm>
            <a:off x="6354752" y="39623"/>
            <a:ext cx="1013419"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ETL PROCESS</a:t>
            </a:r>
          </a:p>
        </p:txBody>
      </p:sp>
      <p:sp>
        <p:nvSpPr>
          <p:cNvPr id="30" name="TextBox 29">
            <a:extLst>
              <a:ext uri="{FF2B5EF4-FFF2-40B4-BE49-F238E27FC236}">
                <a16:creationId xmlns:a16="http://schemas.microsoft.com/office/drawing/2014/main" id="{4986B5DA-FB37-8EAD-471E-020548A871BB}"/>
              </a:ext>
            </a:extLst>
          </p:cNvPr>
          <p:cNvSpPr txBox="1"/>
          <p:nvPr/>
        </p:nvSpPr>
        <p:spPr>
          <a:xfrm>
            <a:off x="8153843" y="31849"/>
            <a:ext cx="1673856"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DATA RECONCILIATION</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31" name="TextBox 30">
            <a:extLst>
              <a:ext uri="{FF2B5EF4-FFF2-40B4-BE49-F238E27FC236}">
                <a16:creationId xmlns:a16="http://schemas.microsoft.com/office/drawing/2014/main" id="{9418541F-E1AC-6ADD-F407-6DE959AA472B}"/>
              </a:ext>
            </a:extLst>
          </p:cNvPr>
          <p:cNvSpPr txBox="1"/>
          <p:nvPr/>
        </p:nvSpPr>
        <p:spPr>
          <a:xfrm>
            <a:off x="10680335" y="39623"/>
            <a:ext cx="1011815"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DASHBOARD</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33" name="Rectangle 32">
            <a:extLst>
              <a:ext uri="{FF2B5EF4-FFF2-40B4-BE49-F238E27FC236}">
                <a16:creationId xmlns:a16="http://schemas.microsoft.com/office/drawing/2014/main" id="{39C169B3-CD65-DDA5-9D92-9B5A3ACE0E88}"/>
              </a:ext>
            </a:extLst>
          </p:cNvPr>
          <p:cNvSpPr/>
          <p:nvPr/>
        </p:nvSpPr>
        <p:spPr>
          <a:xfrm>
            <a:off x="5974925" y="247740"/>
            <a:ext cx="1752600" cy="45719"/>
          </a:xfrm>
          <a:prstGeom prst="rect">
            <a:avLst/>
          </a:prstGeom>
          <a:solidFill>
            <a:srgbClr val="053C8F"/>
          </a:solidFill>
          <a:ln>
            <a:solidFill>
              <a:srgbClr val="053C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black"/>
              </a:solidFill>
              <a:effectLst/>
              <a:uLnTx/>
              <a:uFillTx/>
              <a:latin typeface="Arial"/>
              <a:ea typeface="+mn-ea"/>
              <a:cs typeface="+mn-cs"/>
            </a:endParaRPr>
          </a:p>
        </p:txBody>
      </p:sp>
      <p:sp>
        <p:nvSpPr>
          <p:cNvPr id="19" name="TextBox 18">
            <a:extLst>
              <a:ext uri="{FF2B5EF4-FFF2-40B4-BE49-F238E27FC236}">
                <a16:creationId xmlns:a16="http://schemas.microsoft.com/office/drawing/2014/main" id="{17756BBC-A09D-4C80-962B-6B4B323A588D}"/>
              </a:ext>
            </a:extLst>
          </p:cNvPr>
          <p:cNvSpPr txBox="1"/>
          <p:nvPr/>
        </p:nvSpPr>
        <p:spPr>
          <a:xfrm>
            <a:off x="4023002" y="32385"/>
            <a:ext cx="1435008"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solidFill>
                  <a:prstClr val="black"/>
                </a:solidFill>
                <a:latin typeface="Segoe UI" panose="020B0502040204020203" pitchFamily="34" charset="0"/>
                <a:cs typeface="Segoe UI" panose="020B0502040204020203" pitchFamily="34" charset="0"/>
              </a:rPr>
              <a:t>DATA DESCRIPTION</a:t>
            </a:r>
            <a:endParaRPr kumimoji="0" lang="en-US" sz="11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cxnSp>
        <p:nvCxnSpPr>
          <p:cNvPr id="10" name="Straight Connector 9">
            <a:extLst>
              <a:ext uri="{FF2B5EF4-FFF2-40B4-BE49-F238E27FC236}">
                <a16:creationId xmlns:a16="http://schemas.microsoft.com/office/drawing/2014/main" id="{5E874F16-0A11-4637-B320-3355197FD0E3}"/>
              </a:ext>
            </a:extLst>
          </p:cNvPr>
          <p:cNvCxnSpPr/>
          <p:nvPr/>
        </p:nvCxnSpPr>
        <p:spPr>
          <a:xfrm>
            <a:off x="285750" y="267474"/>
            <a:ext cx="11772900" cy="0"/>
          </a:xfrm>
          <a:prstGeom prst="line">
            <a:avLst/>
          </a:prstGeom>
          <a:ln>
            <a:solidFill>
              <a:srgbClr val="053C8F"/>
            </a:solidFill>
          </a:ln>
        </p:spPr>
        <p:style>
          <a:lnRef idx="1">
            <a:schemeClr val="accent1"/>
          </a:lnRef>
          <a:fillRef idx="0">
            <a:schemeClr val="accent1"/>
          </a:fillRef>
          <a:effectRef idx="0">
            <a:schemeClr val="accent1"/>
          </a:effectRef>
          <a:fontRef idx="minor">
            <a:schemeClr val="tx1"/>
          </a:fontRef>
        </p:style>
      </p:cxnSp>
      <p:pic>
        <p:nvPicPr>
          <p:cNvPr id="12" name="Picture 11" descr="A screenshot of a computer&#10;&#10;Description automatically generated">
            <a:extLst>
              <a:ext uri="{FF2B5EF4-FFF2-40B4-BE49-F238E27FC236}">
                <a16:creationId xmlns:a16="http://schemas.microsoft.com/office/drawing/2014/main" id="{CD7FBE9D-86F0-4445-8FDD-1AD14B4B9D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00888" y="387937"/>
            <a:ext cx="7533518" cy="6222323"/>
          </a:xfrm>
          <a:prstGeom prst="rect">
            <a:avLst/>
          </a:prstGeom>
        </p:spPr>
      </p:pic>
      <p:sp>
        <p:nvSpPr>
          <p:cNvPr id="13" name="Rectangle 12">
            <a:extLst>
              <a:ext uri="{FF2B5EF4-FFF2-40B4-BE49-F238E27FC236}">
                <a16:creationId xmlns:a16="http://schemas.microsoft.com/office/drawing/2014/main" id="{BFB25567-3BE4-4035-8EFF-FF59B3B3FFBE}"/>
              </a:ext>
            </a:extLst>
          </p:cNvPr>
          <p:cNvSpPr/>
          <p:nvPr/>
        </p:nvSpPr>
        <p:spPr>
          <a:xfrm>
            <a:off x="6360" y="306616"/>
            <a:ext cx="4016642" cy="6542052"/>
          </a:xfrm>
          <a:prstGeom prst="rect">
            <a:avLst/>
          </a:prstGeom>
          <a:solidFill>
            <a:srgbClr val="053C8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itle 1">
            <a:extLst>
              <a:ext uri="{FF2B5EF4-FFF2-40B4-BE49-F238E27FC236}">
                <a16:creationId xmlns:a16="http://schemas.microsoft.com/office/drawing/2014/main" id="{7D751434-4CD8-472C-88E8-E0F48A47FCF8}"/>
              </a:ext>
            </a:extLst>
          </p:cNvPr>
          <p:cNvSpPr>
            <a:spLocks noGrp="1"/>
          </p:cNvSpPr>
          <p:nvPr>
            <p:ph type="title"/>
          </p:nvPr>
        </p:nvSpPr>
        <p:spPr>
          <a:xfrm>
            <a:off x="144234" y="3168702"/>
            <a:ext cx="3757442" cy="875567"/>
          </a:xfrm>
        </p:spPr>
        <p:txBody>
          <a:bodyPr>
            <a:normAutofit fontScale="90000"/>
          </a:bodyPr>
          <a:lstStyle/>
          <a:p>
            <a:r>
              <a:rPr lang="en-US" sz="3600" dirty="0">
                <a:solidFill>
                  <a:schemeClr val="bg1"/>
                </a:solidFill>
                <a:latin typeface="Segoe UI" panose="020B0502040204020203" pitchFamily="34" charset="0"/>
                <a:cs typeface="Segoe UI" panose="020B0502040204020203" pitchFamily="34" charset="0"/>
              </a:rPr>
              <a:t>Database Schema</a:t>
            </a:r>
          </a:p>
        </p:txBody>
      </p:sp>
      <p:sp>
        <p:nvSpPr>
          <p:cNvPr id="15" name="Slide Number Placeholder 4">
            <a:extLst>
              <a:ext uri="{FF2B5EF4-FFF2-40B4-BE49-F238E27FC236}">
                <a16:creationId xmlns:a16="http://schemas.microsoft.com/office/drawing/2014/main" id="{C24E88B3-58D6-4272-BC60-DEB12A54ED0E}"/>
              </a:ext>
            </a:extLst>
          </p:cNvPr>
          <p:cNvSpPr>
            <a:spLocks noGrp="1"/>
          </p:cNvSpPr>
          <p:nvPr>
            <p:ph type="sldNum" sz="quarter" idx="12"/>
          </p:nvPr>
        </p:nvSpPr>
        <p:spPr>
          <a:xfrm>
            <a:off x="8610600" y="6356350"/>
            <a:ext cx="2743200" cy="365125"/>
          </a:xfrm>
        </p:spPr>
        <p:txBody>
          <a:bodyPr/>
          <a:lstStyle/>
          <a:p>
            <a:fld id="{16C90663-FA6D-4415-87FA-7E8AD6A7A104}" type="slidenum">
              <a:rPr lang="en-US" smtClean="0"/>
              <a:t>11</a:t>
            </a:fld>
            <a:endParaRPr lang="en-US"/>
          </a:p>
        </p:txBody>
      </p:sp>
      <p:sp>
        <p:nvSpPr>
          <p:cNvPr id="16" name="Title 1">
            <a:extLst>
              <a:ext uri="{FF2B5EF4-FFF2-40B4-BE49-F238E27FC236}">
                <a16:creationId xmlns:a16="http://schemas.microsoft.com/office/drawing/2014/main" id="{ABA702F9-DA07-429A-9E7F-4842C748B6A1}"/>
              </a:ext>
            </a:extLst>
          </p:cNvPr>
          <p:cNvSpPr txBox="1">
            <a:spLocks/>
          </p:cNvSpPr>
          <p:nvPr/>
        </p:nvSpPr>
        <p:spPr>
          <a:xfrm>
            <a:off x="144234" y="2553433"/>
            <a:ext cx="3757442" cy="875567"/>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solidFill>
                  <a:schemeClr val="bg1"/>
                </a:solidFill>
                <a:latin typeface="Segoe UI" panose="020B0502040204020203" pitchFamily="34" charset="0"/>
                <a:cs typeface="Segoe UI" panose="020B0502040204020203" pitchFamily="34" charset="0"/>
              </a:rPr>
              <a:t>Load:</a:t>
            </a:r>
          </a:p>
        </p:txBody>
      </p:sp>
    </p:spTree>
    <p:extLst>
      <p:ext uri="{BB962C8B-B14F-4D97-AF65-F5344CB8AC3E}">
        <p14:creationId xmlns:p14="http://schemas.microsoft.com/office/powerpoint/2010/main" val="9317182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5" name="Straight Connector 24">
            <a:extLst>
              <a:ext uri="{FF2B5EF4-FFF2-40B4-BE49-F238E27FC236}">
                <a16:creationId xmlns:a16="http://schemas.microsoft.com/office/drawing/2014/main" id="{8820F067-EF25-0CD5-E745-FB4B7A2164EF}"/>
              </a:ext>
            </a:extLst>
          </p:cNvPr>
          <p:cNvCxnSpPr/>
          <p:nvPr/>
        </p:nvCxnSpPr>
        <p:spPr>
          <a:xfrm>
            <a:off x="285750" y="267474"/>
            <a:ext cx="11772900" cy="0"/>
          </a:xfrm>
          <a:prstGeom prst="line">
            <a:avLst/>
          </a:prstGeom>
          <a:ln>
            <a:solidFill>
              <a:srgbClr val="053C8F"/>
            </a:solidFill>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AA550F7C-761D-1390-51F2-3C5B36F1DE53}"/>
              </a:ext>
            </a:extLst>
          </p:cNvPr>
          <p:cNvSpPr txBox="1"/>
          <p:nvPr/>
        </p:nvSpPr>
        <p:spPr>
          <a:xfrm>
            <a:off x="655340" y="34636"/>
            <a:ext cx="1196161"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INTRODUCTION</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28" name="TextBox 27">
            <a:extLst>
              <a:ext uri="{FF2B5EF4-FFF2-40B4-BE49-F238E27FC236}">
                <a16:creationId xmlns:a16="http://schemas.microsoft.com/office/drawing/2014/main" id="{379B6B42-1E91-C09C-48AE-7F7A2C12CB24}"/>
              </a:ext>
            </a:extLst>
          </p:cNvPr>
          <p:cNvSpPr txBox="1"/>
          <p:nvPr/>
        </p:nvSpPr>
        <p:spPr>
          <a:xfrm>
            <a:off x="2523184" y="34636"/>
            <a:ext cx="925253"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OBJECTIVES</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29" name="TextBox 28">
            <a:extLst>
              <a:ext uri="{FF2B5EF4-FFF2-40B4-BE49-F238E27FC236}">
                <a16:creationId xmlns:a16="http://schemas.microsoft.com/office/drawing/2014/main" id="{5E22C124-A3D5-E1B2-7969-7B91F7166C9B}"/>
              </a:ext>
            </a:extLst>
          </p:cNvPr>
          <p:cNvSpPr txBox="1"/>
          <p:nvPr/>
        </p:nvSpPr>
        <p:spPr>
          <a:xfrm>
            <a:off x="6354752" y="39623"/>
            <a:ext cx="1013419"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ETL PROCESS</a:t>
            </a:r>
          </a:p>
        </p:txBody>
      </p:sp>
      <p:sp>
        <p:nvSpPr>
          <p:cNvPr id="30" name="TextBox 29">
            <a:extLst>
              <a:ext uri="{FF2B5EF4-FFF2-40B4-BE49-F238E27FC236}">
                <a16:creationId xmlns:a16="http://schemas.microsoft.com/office/drawing/2014/main" id="{4986B5DA-FB37-8EAD-471E-020548A871BB}"/>
              </a:ext>
            </a:extLst>
          </p:cNvPr>
          <p:cNvSpPr txBox="1"/>
          <p:nvPr/>
        </p:nvSpPr>
        <p:spPr>
          <a:xfrm>
            <a:off x="8153843" y="31849"/>
            <a:ext cx="1673856"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DATA RECONCILIATION</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31" name="TextBox 30">
            <a:extLst>
              <a:ext uri="{FF2B5EF4-FFF2-40B4-BE49-F238E27FC236}">
                <a16:creationId xmlns:a16="http://schemas.microsoft.com/office/drawing/2014/main" id="{9418541F-E1AC-6ADD-F407-6DE959AA472B}"/>
              </a:ext>
            </a:extLst>
          </p:cNvPr>
          <p:cNvSpPr txBox="1"/>
          <p:nvPr/>
        </p:nvSpPr>
        <p:spPr>
          <a:xfrm>
            <a:off x="10680335" y="39623"/>
            <a:ext cx="1011815"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DASHBOARD</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33" name="Rectangle 32">
            <a:extLst>
              <a:ext uri="{FF2B5EF4-FFF2-40B4-BE49-F238E27FC236}">
                <a16:creationId xmlns:a16="http://schemas.microsoft.com/office/drawing/2014/main" id="{39C169B3-CD65-DDA5-9D92-9B5A3ACE0E88}"/>
              </a:ext>
            </a:extLst>
          </p:cNvPr>
          <p:cNvSpPr/>
          <p:nvPr/>
        </p:nvSpPr>
        <p:spPr>
          <a:xfrm>
            <a:off x="8075099" y="247740"/>
            <a:ext cx="1752600" cy="45719"/>
          </a:xfrm>
          <a:prstGeom prst="rect">
            <a:avLst/>
          </a:prstGeom>
          <a:solidFill>
            <a:srgbClr val="053C8F"/>
          </a:solidFill>
          <a:ln>
            <a:solidFill>
              <a:srgbClr val="053C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black"/>
              </a:solidFill>
              <a:effectLst/>
              <a:uLnTx/>
              <a:uFillTx/>
              <a:latin typeface="Arial"/>
              <a:ea typeface="+mn-ea"/>
              <a:cs typeface="+mn-cs"/>
            </a:endParaRPr>
          </a:p>
        </p:txBody>
      </p:sp>
      <p:sp>
        <p:nvSpPr>
          <p:cNvPr id="19" name="TextBox 18">
            <a:extLst>
              <a:ext uri="{FF2B5EF4-FFF2-40B4-BE49-F238E27FC236}">
                <a16:creationId xmlns:a16="http://schemas.microsoft.com/office/drawing/2014/main" id="{17756BBC-A09D-4C80-962B-6B4B323A588D}"/>
              </a:ext>
            </a:extLst>
          </p:cNvPr>
          <p:cNvSpPr txBox="1"/>
          <p:nvPr/>
        </p:nvSpPr>
        <p:spPr>
          <a:xfrm>
            <a:off x="4023002" y="32385"/>
            <a:ext cx="1435008"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solidFill>
                  <a:prstClr val="black"/>
                </a:solidFill>
                <a:latin typeface="Segoe UI" panose="020B0502040204020203" pitchFamily="34" charset="0"/>
                <a:cs typeface="Segoe UI" panose="020B0502040204020203" pitchFamily="34" charset="0"/>
              </a:rPr>
              <a:t>DATA DESCRIPTION</a:t>
            </a:r>
            <a:endParaRPr kumimoji="0" lang="en-US" sz="11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pic>
        <p:nvPicPr>
          <p:cNvPr id="10" name="Picture 9" descr="A blue and black symbol with a check mark&#10;&#10;Description automatically generated">
            <a:extLst>
              <a:ext uri="{FF2B5EF4-FFF2-40B4-BE49-F238E27FC236}">
                <a16:creationId xmlns:a16="http://schemas.microsoft.com/office/drawing/2014/main" id="{D89E065C-A55C-43B5-A407-7A40E1D5DC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74389" y="2465847"/>
            <a:ext cx="2625812" cy="2595778"/>
          </a:xfrm>
          <a:prstGeom prst="rect">
            <a:avLst/>
          </a:prstGeom>
        </p:spPr>
      </p:pic>
      <p:sp>
        <p:nvSpPr>
          <p:cNvPr id="11" name="Oval 10">
            <a:extLst>
              <a:ext uri="{FF2B5EF4-FFF2-40B4-BE49-F238E27FC236}">
                <a16:creationId xmlns:a16="http://schemas.microsoft.com/office/drawing/2014/main" id="{CD409409-6D28-4D6A-B6EF-CADCA5E0782D}"/>
              </a:ext>
            </a:extLst>
          </p:cNvPr>
          <p:cNvSpPr/>
          <p:nvPr/>
        </p:nvSpPr>
        <p:spPr>
          <a:xfrm>
            <a:off x="509218" y="1667931"/>
            <a:ext cx="666160" cy="660980"/>
          </a:xfrm>
          <a:prstGeom prst="ellipse">
            <a:avLst/>
          </a:prstGeom>
          <a:solidFill>
            <a:srgbClr val="002060"/>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cs typeface="Arial" pitchFamily="34" charset="0"/>
            </a:endParaRPr>
          </a:p>
        </p:txBody>
      </p:sp>
      <p:sp>
        <p:nvSpPr>
          <p:cNvPr id="12" name="TextBox 11">
            <a:extLst>
              <a:ext uri="{FF2B5EF4-FFF2-40B4-BE49-F238E27FC236}">
                <a16:creationId xmlns:a16="http://schemas.microsoft.com/office/drawing/2014/main" id="{FA0C5E59-E9EF-4678-8ABF-5A11B3D64F57}"/>
              </a:ext>
            </a:extLst>
          </p:cNvPr>
          <p:cNvSpPr txBox="1"/>
          <p:nvPr/>
        </p:nvSpPr>
        <p:spPr>
          <a:xfrm>
            <a:off x="530678" y="1752753"/>
            <a:ext cx="607421" cy="523220"/>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2800" b="1" i="0" u="none" strike="noStrike" kern="1200" cap="none" spc="0" normalizeH="0" baseline="0" noProof="0" dirty="0">
                <a:ln>
                  <a:noFill/>
                </a:ln>
                <a:solidFill>
                  <a:prstClr val="white"/>
                </a:solidFill>
                <a:effectLst/>
                <a:uLnTx/>
                <a:uFillTx/>
                <a:latin typeface="Arial"/>
                <a:cs typeface="Arial" pitchFamily="34" charset="0"/>
              </a:rPr>
              <a:t>01</a:t>
            </a:r>
            <a:endParaRPr kumimoji="0" lang="ko-KR" altLang="en-US" sz="2800" b="1" i="0" u="none" strike="noStrike" kern="1200" cap="none" spc="0" normalizeH="0" baseline="0" noProof="0" dirty="0">
              <a:ln>
                <a:noFill/>
              </a:ln>
              <a:solidFill>
                <a:prstClr val="white"/>
              </a:solidFill>
              <a:effectLst/>
              <a:uLnTx/>
              <a:uFillTx/>
              <a:latin typeface="Arial"/>
              <a:cs typeface="Arial" pitchFamily="34" charset="0"/>
            </a:endParaRPr>
          </a:p>
        </p:txBody>
      </p:sp>
      <p:sp>
        <p:nvSpPr>
          <p:cNvPr id="13" name="Oval 12">
            <a:extLst>
              <a:ext uri="{FF2B5EF4-FFF2-40B4-BE49-F238E27FC236}">
                <a16:creationId xmlns:a16="http://schemas.microsoft.com/office/drawing/2014/main" id="{5D9D7C8D-BEDF-4A54-A27D-6A162051EB69}"/>
              </a:ext>
            </a:extLst>
          </p:cNvPr>
          <p:cNvSpPr/>
          <p:nvPr/>
        </p:nvSpPr>
        <p:spPr>
          <a:xfrm>
            <a:off x="500463" y="2523944"/>
            <a:ext cx="666160" cy="660980"/>
          </a:xfrm>
          <a:prstGeom prst="ellipse">
            <a:avLst/>
          </a:prstGeom>
          <a:solidFill>
            <a:srgbClr val="00206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srgbClr val="262626"/>
              </a:solidFill>
              <a:effectLst/>
              <a:uLnTx/>
              <a:uFillTx/>
              <a:latin typeface="Arial"/>
              <a:cs typeface="Arial" pitchFamily="34" charset="0"/>
            </a:endParaRPr>
          </a:p>
        </p:txBody>
      </p:sp>
      <p:sp>
        <p:nvSpPr>
          <p:cNvPr id="14" name="TextBox 13">
            <a:extLst>
              <a:ext uri="{FF2B5EF4-FFF2-40B4-BE49-F238E27FC236}">
                <a16:creationId xmlns:a16="http://schemas.microsoft.com/office/drawing/2014/main" id="{37D79E3D-D771-4581-AA63-B8733D83D49D}"/>
              </a:ext>
            </a:extLst>
          </p:cNvPr>
          <p:cNvSpPr txBox="1"/>
          <p:nvPr/>
        </p:nvSpPr>
        <p:spPr>
          <a:xfrm>
            <a:off x="521923" y="2596066"/>
            <a:ext cx="607421" cy="523220"/>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2800" b="1" i="0" u="none" strike="noStrike" kern="1200" cap="none" spc="0" normalizeH="0" baseline="0" noProof="0" dirty="0">
                <a:ln>
                  <a:noFill/>
                </a:ln>
                <a:solidFill>
                  <a:prstClr val="white"/>
                </a:solidFill>
                <a:effectLst/>
                <a:uLnTx/>
                <a:uFillTx/>
                <a:latin typeface="Arial"/>
                <a:cs typeface="Arial" pitchFamily="34" charset="0"/>
              </a:rPr>
              <a:t>02</a:t>
            </a:r>
            <a:endParaRPr kumimoji="0" lang="ko-KR" altLang="en-US" sz="2800" b="1" i="0" u="none" strike="noStrike" kern="1200" cap="none" spc="0" normalizeH="0" baseline="0" noProof="0" dirty="0">
              <a:ln>
                <a:noFill/>
              </a:ln>
              <a:solidFill>
                <a:prstClr val="white"/>
              </a:solidFill>
              <a:effectLst/>
              <a:uLnTx/>
              <a:uFillTx/>
              <a:latin typeface="Arial"/>
              <a:cs typeface="Arial" pitchFamily="34" charset="0"/>
            </a:endParaRPr>
          </a:p>
        </p:txBody>
      </p:sp>
      <p:sp>
        <p:nvSpPr>
          <p:cNvPr id="15" name="Oval 14">
            <a:extLst>
              <a:ext uri="{FF2B5EF4-FFF2-40B4-BE49-F238E27FC236}">
                <a16:creationId xmlns:a16="http://schemas.microsoft.com/office/drawing/2014/main" id="{68153275-8B43-467E-A5F8-F42F55F394AF}"/>
              </a:ext>
            </a:extLst>
          </p:cNvPr>
          <p:cNvSpPr/>
          <p:nvPr/>
        </p:nvSpPr>
        <p:spPr>
          <a:xfrm>
            <a:off x="499850" y="3417304"/>
            <a:ext cx="666160" cy="660980"/>
          </a:xfrm>
          <a:prstGeom prst="ellipse">
            <a:avLst/>
          </a:prstGeom>
          <a:solidFill>
            <a:srgbClr val="002060"/>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cs typeface="Arial" pitchFamily="34" charset="0"/>
            </a:endParaRPr>
          </a:p>
        </p:txBody>
      </p:sp>
      <p:sp>
        <p:nvSpPr>
          <p:cNvPr id="16" name="TextBox 15">
            <a:extLst>
              <a:ext uri="{FF2B5EF4-FFF2-40B4-BE49-F238E27FC236}">
                <a16:creationId xmlns:a16="http://schemas.microsoft.com/office/drawing/2014/main" id="{C412443F-6A05-42FA-9A6F-2CF8BCC60532}"/>
              </a:ext>
            </a:extLst>
          </p:cNvPr>
          <p:cNvSpPr txBox="1"/>
          <p:nvPr/>
        </p:nvSpPr>
        <p:spPr>
          <a:xfrm>
            <a:off x="521310" y="3502126"/>
            <a:ext cx="607421" cy="523220"/>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2800" b="1" i="0" u="none" strike="noStrike" kern="1200" cap="none" spc="0" normalizeH="0" baseline="0" noProof="0" dirty="0">
                <a:ln>
                  <a:noFill/>
                </a:ln>
                <a:solidFill>
                  <a:prstClr val="white"/>
                </a:solidFill>
                <a:effectLst/>
                <a:uLnTx/>
                <a:uFillTx/>
                <a:latin typeface="Arial"/>
                <a:cs typeface="Arial" pitchFamily="34" charset="0"/>
              </a:rPr>
              <a:t>03</a:t>
            </a:r>
            <a:endParaRPr kumimoji="0" lang="ko-KR" altLang="en-US" sz="2800" b="1" i="0" u="none" strike="noStrike" kern="1200" cap="none" spc="0" normalizeH="0" baseline="0" noProof="0" dirty="0">
              <a:ln>
                <a:noFill/>
              </a:ln>
              <a:solidFill>
                <a:prstClr val="white"/>
              </a:solidFill>
              <a:effectLst/>
              <a:uLnTx/>
              <a:uFillTx/>
              <a:latin typeface="Arial"/>
              <a:cs typeface="Arial" pitchFamily="34" charset="0"/>
            </a:endParaRPr>
          </a:p>
        </p:txBody>
      </p:sp>
      <p:sp>
        <p:nvSpPr>
          <p:cNvPr id="17" name="Oval 16">
            <a:extLst>
              <a:ext uri="{FF2B5EF4-FFF2-40B4-BE49-F238E27FC236}">
                <a16:creationId xmlns:a16="http://schemas.microsoft.com/office/drawing/2014/main" id="{05C4CE6E-987C-47A9-996C-5BF4D2007E30}"/>
              </a:ext>
            </a:extLst>
          </p:cNvPr>
          <p:cNvSpPr/>
          <p:nvPr/>
        </p:nvSpPr>
        <p:spPr>
          <a:xfrm>
            <a:off x="499850" y="4303325"/>
            <a:ext cx="666160" cy="660980"/>
          </a:xfrm>
          <a:prstGeom prst="ellipse">
            <a:avLst/>
          </a:prstGeom>
          <a:solidFill>
            <a:srgbClr val="00206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srgbClr val="262626"/>
              </a:solidFill>
              <a:effectLst/>
              <a:uLnTx/>
              <a:uFillTx/>
              <a:latin typeface="Arial"/>
              <a:cs typeface="Arial" pitchFamily="34" charset="0"/>
            </a:endParaRPr>
          </a:p>
        </p:txBody>
      </p:sp>
      <p:sp>
        <p:nvSpPr>
          <p:cNvPr id="18" name="TextBox 17">
            <a:extLst>
              <a:ext uri="{FF2B5EF4-FFF2-40B4-BE49-F238E27FC236}">
                <a16:creationId xmlns:a16="http://schemas.microsoft.com/office/drawing/2014/main" id="{795E941A-4EE6-43EC-9B97-7766CE9A0B84}"/>
              </a:ext>
            </a:extLst>
          </p:cNvPr>
          <p:cNvSpPr txBox="1"/>
          <p:nvPr/>
        </p:nvSpPr>
        <p:spPr>
          <a:xfrm>
            <a:off x="521310" y="4375447"/>
            <a:ext cx="607421" cy="523220"/>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2800" b="1" i="0" u="none" strike="noStrike" kern="1200" cap="none" spc="0" normalizeH="0" baseline="0" noProof="0" dirty="0">
                <a:ln>
                  <a:noFill/>
                </a:ln>
                <a:solidFill>
                  <a:prstClr val="white"/>
                </a:solidFill>
                <a:effectLst/>
                <a:uLnTx/>
                <a:uFillTx/>
                <a:latin typeface="Arial"/>
                <a:cs typeface="Arial" pitchFamily="34" charset="0"/>
              </a:rPr>
              <a:t>04</a:t>
            </a:r>
            <a:endParaRPr kumimoji="0" lang="ko-KR" altLang="en-US" sz="2800" b="1" i="0" u="none" strike="noStrike" kern="1200" cap="none" spc="0" normalizeH="0" baseline="0" noProof="0" dirty="0">
              <a:ln>
                <a:noFill/>
              </a:ln>
              <a:solidFill>
                <a:prstClr val="white"/>
              </a:solidFill>
              <a:effectLst/>
              <a:uLnTx/>
              <a:uFillTx/>
              <a:latin typeface="Arial"/>
              <a:cs typeface="Arial" pitchFamily="34" charset="0"/>
            </a:endParaRPr>
          </a:p>
        </p:txBody>
      </p:sp>
      <p:sp>
        <p:nvSpPr>
          <p:cNvPr id="20" name="Rectangle: Rounded Corners 19">
            <a:extLst>
              <a:ext uri="{FF2B5EF4-FFF2-40B4-BE49-F238E27FC236}">
                <a16:creationId xmlns:a16="http://schemas.microsoft.com/office/drawing/2014/main" id="{48E145B9-DD35-4CCB-B1D4-A41786B63B00}"/>
              </a:ext>
            </a:extLst>
          </p:cNvPr>
          <p:cNvSpPr/>
          <p:nvPr/>
        </p:nvSpPr>
        <p:spPr>
          <a:xfrm>
            <a:off x="1253420" y="1747759"/>
            <a:ext cx="7453700" cy="528185"/>
          </a:xfrm>
          <a:prstGeom prst="roundRect">
            <a:avLst/>
          </a:prstGeom>
          <a:solidFill>
            <a:schemeClr val="bg1"/>
          </a:solidFill>
          <a:ln>
            <a:solidFill>
              <a:srgbClr val="053C8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dirty="0">
                <a:ln>
                  <a:noFill/>
                </a:ln>
                <a:solidFill>
                  <a:srgbClr val="053C8F"/>
                </a:solidFill>
                <a:effectLst/>
                <a:uLnTx/>
                <a:uFillTx/>
                <a:latin typeface="Aptos" panose="02110004020202020204"/>
                <a:ea typeface="+mn-ea"/>
                <a:cs typeface="+mn-cs"/>
              </a:rPr>
              <a:t>Consistency between ECOM Cash and ERP Cash Transactions </a:t>
            </a:r>
          </a:p>
        </p:txBody>
      </p:sp>
      <p:sp>
        <p:nvSpPr>
          <p:cNvPr id="21" name="Rectangle: Rounded Corners 20">
            <a:extLst>
              <a:ext uri="{FF2B5EF4-FFF2-40B4-BE49-F238E27FC236}">
                <a16:creationId xmlns:a16="http://schemas.microsoft.com/office/drawing/2014/main" id="{5C8AAC89-1F61-4E8E-87EE-475E586CF11D}"/>
              </a:ext>
            </a:extLst>
          </p:cNvPr>
          <p:cNvSpPr/>
          <p:nvPr/>
        </p:nvSpPr>
        <p:spPr>
          <a:xfrm>
            <a:off x="1253420" y="2583128"/>
            <a:ext cx="7453700" cy="528185"/>
          </a:xfrm>
          <a:prstGeom prst="roundRect">
            <a:avLst/>
          </a:prstGeom>
          <a:solidFill>
            <a:schemeClr val="bg1"/>
          </a:solidFill>
          <a:ln>
            <a:solidFill>
              <a:srgbClr val="053C8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dirty="0">
                <a:ln>
                  <a:noFill/>
                </a:ln>
                <a:solidFill>
                  <a:srgbClr val="053C8F"/>
                </a:solidFill>
                <a:effectLst/>
                <a:uLnTx/>
                <a:uFillTx/>
                <a:latin typeface="Aptos" panose="02110004020202020204"/>
                <a:ea typeface="+mn-ea"/>
                <a:cs typeface="+mn-cs"/>
              </a:rPr>
              <a:t>Consistency between ECOM Cash and </a:t>
            </a:r>
            <a:r>
              <a:rPr lang="en-US" b="1" dirty="0">
                <a:solidFill>
                  <a:srgbClr val="053C8F"/>
                </a:solidFill>
                <a:latin typeface="Aptos" panose="02110004020202020204"/>
              </a:rPr>
              <a:t>Aramex Shipping Cash</a:t>
            </a:r>
            <a:r>
              <a:rPr kumimoji="0" lang="en-US" b="1" i="0" u="none" strike="noStrike" kern="1200" cap="none" spc="0" normalizeH="0" baseline="0" noProof="0" dirty="0">
                <a:ln>
                  <a:noFill/>
                </a:ln>
                <a:solidFill>
                  <a:srgbClr val="053C8F"/>
                </a:solidFill>
                <a:effectLst/>
                <a:uLnTx/>
                <a:uFillTx/>
                <a:latin typeface="Aptos" panose="02110004020202020204"/>
                <a:ea typeface="+mn-ea"/>
                <a:cs typeface="+mn-cs"/>
              </a:rPr>
              <a:t> Transactions </a:t>
            </a:r>
          </a:p>
        </p:txBody>
      </p:sp>
      <p:sp>
        <p:nvSpPr>
          <p:cNvPr id="22" name="Rectangle: Rounded Corners 21">
            <a:extLst>
              <a:ext uri="{FF2B5EF4-FFF2-40B4-BE49-F238E27FC236}">
                <a16:creationId xmlns:a16="http://schemas.microsoft.com/office/drawing/2014/main" id="{599AA7CC-6E8C-4D2D-AE44-14E8A37EFAB9}"/>
              </a:ext>
            </a:extLst>
          </p:cNvPr>
          <p:cNvSpPr/>
          <p:nvPr/>
        </p:nvSpPr>
        <p:spPr>
          <a:xfrm>
            <a:off x="1253420" y="3465605"/>
            <a:ext cx="7453700" cy="542612"/>
          </a:xfrm>
          <a:prstGeom prst="roundRect">
            <a:avLst/>
          </a:prstGeom>
          <a:solidFill>
            <a:schemeClr val="bg1"/>
          </a:solidFill>
          <a:ln>
            <a:solidFill>
              <a:srgbClr val="053C8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dirty="0">
                <a:ln>
                  <a:noFill/>
                </a:ln>
                <a:solidFill>
                  <a:srgbClr val="053C8F"/>
                </a:solidFill>
                <a:effectLst/>
                <a:uLnTx/>
                <a:uFillTx/>
                <a:latin typeface="Aptos" panose="02110004020202020204"/>
                <a:ea typeface="+mn-ea"/>
                <a:cs typeface="+mn-cs"/>
              </a:rPr>
              <a:t>Consistency between ECOM Cash and </a:t>
            </a:r>
            <a:r>
              <a:rPr lang="en-US" b="1" dirty="0" err="1">
                <a:solidFill>
                  <a:srgbClr val="053C8F"/>
                </a:solidFill>
                <a:latin typeface="Aptos" panose="02110004020202020204"/>
              </a:rPr>
              <a:t>Cosmaline</a:t>
            </a:r>
            <a:r>
              <a:rPr lang="en-US" b="1" dirty="0">
                <a:solidFill>
                  <a:srgbClr val="053C8F"/>
                </a:solidFill>
                <a:latin typeface="Aptos" panose="02110004020202020204"/>
              </a:rPr>
              <a:t> Shipping Cash</a:t>
            </a:r>
            <a:r>
              <a:rPr kumimoji="0" lang="en-US" b="1" i="0" u="none" strike="noStrike" kern="1200" cap="none" spc="0" normalizeH="0" baseline="0" noProof="0" dirty="0">
                <a:ln>
                  <a:noFill/>
                </a:ln>
                <a:solidFill>
                  <a:srgbClr val="053C8F"/>
                </a:solidFill>
                <a:effectLst/>
                <a:uLnTx/>
                <a:uFillTx/>
                <a:latin typeface="Aptos" panose="02110004020202020204"/>
                <a:ea typeface="+mn-ea"/>
                <a:cs typeface="+mn-cs"/>
              </a:rPr>
              <a:t> Transactions </a:t>
            </a:r>
          </a:p>
        </p:txBody>
      </p:sp>
      <p:sp>
        <p:nvSpPr>
          <p:cNvPr id="23" name="Rectangle: Rounded Corners 22">
            <a:extLst>
              <a:ext uri="{FF2B5EF4-FFF2-40B4-BE49-F238E27FC236}">
                <a16:creationId xmlns:a16="http://schemas.microsoft.com/office/drawing/2014/main" id="{684FABE2-350F-4F09-AC52-5DC5F390DDCE}"/>
              </a:ext>
            </a:extLst>
          </p:cNvPr>
          <p:cNvSpPr/>
          <p:nvPr/>
        </p:nvSpPr>
        <p:spPr>
          <a:xfrm>
            <a:off x="1253420" y="4362509"/>
            <a:ext cx="7453700" cy="536158"/>
          </a:xfrm>
          <a:prstGeom prst="roundRect">
            <a:avLst/>
          </a:prstGeom>
          <a:solidFill>
            <a:schemeClr val="bg1"/>
          </a:solidFill>
          <a:ln>
            <a:solidFill>
              <a:srgbClr val="053C8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dirty="0">
                <a:ln>
                  <a:noFill/>
                </a:ln>
                <a:solidFill>
                  <a:srgbClr val="053C8F"/>
                </a:solidFill>
                <a:effectLst/>
                <a:uLnTx/>
                <a:uFillTx/>
                <a:latin typeface="Aptos" panose="02110004020202020204"/>
                <a:ea typeface="+mn-ea"/>
                <a:cs typeface="+mn-cs"/>
              </a:rPr>
              <a:t>Consistency between ECOM </a:t>
            </a:r>
            <a:r>
              <a:rPr kumimoji="0" lang="en-US" b="1" i="0" u="none" strike="noStrike" kern="1200" cap="none" spc="0" normalizeH="0" baseline="0" noProof="0" dirty="0" err="1">
                <a:ln>
                  <a:noFill/>
                </a:ln>
                <a:solidFill>
                  <a:srgbClr val="053C8F"/>
                </a:solidFill>
                <a:effectLst/>
                <a:uLnTx/>
                <a:uFillTx/>
                <a:latin typeface="Aptos" panose="02110004020202020204"/>
                <a:ea typeface="+mn-ea"/>
                <a:cs typeface="+mn-cs"/>
              </a:rPr>
              <a:t>Cybersource</a:t>
            </a:r>
            <a:r>
              <a:rPr kumimoji="0" lang="en-US" b="1" i="0" u="none" strike="noStrike" kern="1200" cap="none" spc="0" normalizeH="0" baseline="0" noProof="0" dirty="0">
                <a:ln>
                  <a:noFill/>
                </a:ln>
                <a:solidFill>
                  <a:srgbClr val="053C8F"/>
                </a:solidFill>
                <a:effectLst/>
                <a:uLnTx/>
                <a:uFillTx/>
                <a:latin typeface="Aptos" panose="02110004020202020204"/>
                <a:ea typeface="+mn-ea"/>
                <a:cs typeface="+mn-cs"/>
              </a:rPr>
              <a:t> and Credit Card Transactions </a:t>
            </a:r>
          </a:p>
        </p:txBody>
      </p:sp>
      <p:sp>
        <p:nvSpPr>
          <p:cNvPr id="24" name="Oval 23">
            <a:extLst>
              <a:ext uri="{FF2B5EF4-FFF2-40B4-BE49-F238E27FC236}">
                <a16:creationId xmlns:a16="http://schemas.microsoft.com/office/drawing/2014/main" id="{D2EA06E3-905C-4ABF-B39C-3B54A1326A47}"/>
              </a:ext>
            </a:extLst>
          </p:cNvPr>
          <p:cNvSpPr/>
          <p:nvPr/>
        </p:nvSpPr>
        <p:spPr>
          <a:xfrm>
            <a:off x="499850" y="5173534"/>
            <a:ext cx="666160" cy="660980"/>
          </a:xfrm>
          <a:prstGeom prst="ellipse">
            <a:avLst/>
          </a:prstGeom>
          <a:solidFill>
            <a:srgbClr val="00206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srgbClr val="262626"/>
              </a:solidFill>
              <a:effectLst/>
              <a:uLnTx/>
              <a:uFillTx/>
              <a:latin typeface="Arial"/>
              <a:cs typeface="Arial" pitchFamily="34" charset="0"/>
            </a:endParaRPr>
          </a:p>
        </p:txBody>
      </p:sp>
      <p:sp>
        <p:nvSpPr>
          <p:cNvPr id="26" name="TextBox 25">
            <a:extLst>
              <a:ext uri="{FF2B5EF4-FFF2-40B4-BE49-F238E27FC236}">
                <a16:creationId xmlns:a16="http://schemas.microsoft.com/office/drawing/2014/main" id="{CA386CED-A392-46D7-9099-3FF2E2563124}"/>
              </a:ext>
            </a:extLst>
          </p:cNvPr>
          <p:cNvSpPr txBox="1"/>
          <p:nvPr/>
        </p:nvSpPr>
        <p:spPr>
          <a:xfrm>
            <a:off x="521310" y="5245656"/>
            <a:ext cx="607421" cy="523220"/>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2800" b="1" i="0" u="none" strike="noStrike" kern="1200" cap="none" spc="0" normalizeH="0" baseline="0" noProof="0" dirty="0">
                <a:ln>
                  <a:noFill/>
                </a:ln>
                <a:solidFill>
                  <a:prstClr val="white"/>
                </a:solidFill>
                <a:effectLst/>
                <a:uLnTx/>
                <a:uFillTx/>
                <a:latin typeface="Arial"/>
                <a:cs typeface="Arial" pitchFamily="34" charset="0"/>
              </a:rPr>
              <a:t>05</a:t>
            </a:r>
            <a:endParaRPr kumimoji="0" lang="ko-KR" altLang="en-US" sz="2800" b="1" i="0" u="none" strike="noStrike" kern="1200" cap="none" spc="0" normalizeH="0" baseline="0" noProof="0" dirty="0">
              <a:ln>
                <a:noFill/>
              </a:ln>
              <a:solidFill>
                <a:prstClr val="white"/>
              </a:solidFill>
              <a:effectLst/>
              <a:uLnTx/>
              <a:uFillTx/>
              <a:latin typeface="Arial"/>
              <a:cs typeface="Arial" pitchFamily="34" charset="0"/>
            </a:endParaRPr>
          </a:p>
        </p:txBody>
      </p:sp>
      <p:sp>
        <p:nvSpPr>
          <p:cNvPr id="32" name="Rectangle: Rounded Corners 31">
            <a:extLst>
              <a:ext uri="{FF2B5EF4-FFF2-40B4-BE49-F238E27FC236}">
                <a16:creationId xmlns:a16="http://schemas.microsoft.com/office/drawing/2014/main" id="{1BAAFEF5-56D8-450E-98D6-18EF3C8C4FD2}"/>
              </a:ext>
            </a:extLst>
          </p:cNvPr>
          <p:cNvSpPr/>
          <p:nvPr/>
        </p:nvSpPr>
        <p:spPr>
          <a:xfrm>
            <a:off x="1253420" y="5232718"/>
            <a:ext cx="7453700" cy="536158"/>
          </a:xfrm>
          <a:prstGeom prst="roundRect">
            <a:avLst/>
          </a:prstGeom>
          <a:solidFill>
            <a:schemeClr val="bg1"/>
          </a:solidFill>
          <a:ln>
            <a:solidFill>
              <a:srgbClr val="053C8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dirty="0">
                <a:ln>
                  <a:noFill/>
                </a:ln>
                <a:solidFill>
                  <a:srgbClr val="053C8F"/>
                </a:solidFill>
                <a:effectLst/>
                <a:uLnTx/>
                <a:uFillTx/>
                <a:latin typeface="Aptos" panose="02110004020202020204"/>
                <a:ea typeface="+mn-ea"/>
                <a:cs typeface="+mn-cs"/>
              </a:rPr>
              <a:t>Ensure that all orders are accounted for across various data sources.</a:t>
            </a:r>
          </a:p>
        </p:txBody>
      </p:sp>
      <p:sp>
        <p:nvSpPr>
          <p:cNvPr id="34" name="Title 1">
            <a:extLst>
              <a:ext uri="{FF2B5EF4-FFF2-40B4-BE49-F238E27FC236}">
                <a16:creationId xmlns:a16="http://schemas.microsoft.com/office/drawing/2014/main" id="{ABB922A1-D754-48A1-AE8F-F871F58660E9}"/>
              </a:ext>
            </a:extLst>
          </p:cNvPr>
          <p:cNvSpPr>
            <a:spLocks noGrp="1"/>
          </p:cNvSpPr>
          <p:nvPr>
            <p:ph type="title"/>
          </p:nvPr>
        </p:nvSpPr>
        <p:spPr>
          <a:xfrm>
            <a:off x="580435" y="366186"/>
            <a:ext cx="9264496" cy="875567"/>
          </a:xfrm>
        </p:spPr>
        <p:txBody>
          <a:bodyPr>
            <a:normAutofit/>
          </a:bodyPr>
          <a:lstStyle/>
          <a:p>
            <a:r>
              <a:rPr lang="en-US" sz="2400" b="1" dirty="0">
                <a:solidFill>
                  <a:srgbClr val="053C8F"/>
                </a:solidFill>
                <a:latin typeface="Segoe UI" panose="020B0502040204020203" pitchFamily="34" charset="0"/>
                <a:cs typeface="Segoe UI" panose="020B0502040204020203" pitchFamily="34" charset="0"/>
              </a:rPr>
              <a:t>Reconciliation KPIs</a:t>
            </a:r>
          </a:p>
        </p:txBody>
      </p:sp>
      <p:sp>
        <p:nvSpPr>
          <p:cNvPr id="2" name="Slide Number Placeholder 1">
            <a:extLst>
              <a:ext uri="{FF2B5EF4-FFF2-40B4-BE49-F238E27FC236}">
                <a16:creationId xmlns:a16="http://schemas.microsoft.com/office/drawing/2014/main" id="{98CE703F-6B54-48FE-93FC-2E07D4D4E1A5}"/>
              </a:ext>
            </a:extLst>
          </p:cNvPr>
          <p:cNvSpPr>
            <a:spLocks noGrp="1"/>
          </p:cNvSpPr>
          <p:nvPr>
            <p:ph type="sldNum" sz="quarter" idx="12"/>
          </p:nvPr>
        </p:nvSpPr>
        <p:spPr/>
        <p:txBody>
          <a:bodyPr/>
          <a:lstStyle/>
          <a:p>
            <a:fld id="{16C90663-FA6D-4415-87FA-7E8AD6A7A104}" type="slidenum">
              <a:rPr lang="en-US" smtClean="0"/>
              <a:t>12</a:t>
            </a:fld>
            <a:endParaRPr lang="en-US"/>
          </a:p>
        </p:txBody>
      </p:sp>
    </p:spTree>
    <p:extLst>
      <p:ext uri="{BB962C8B-B14F-4D97-AF65-F5344CB8AC3E}">
        <p14:creationId xmlns:p14="http://schemas.microsoft.com/office/powerpoint/2010/main" val="107872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5" name="Straight Connector 24">
            <a:extLst>
              <a:ext uri="{FF2B5EF4-FFF2-40B4-BE49-F238E27FC236}">
                <a16:creationId xmlns:a16="http://schemas.microsoft.com/office/drawing/2014/main" id="{8820F067-EF25-0CD5-E745-FB4B7A2164EF}"/>
              </a:ext>
            </a:extLst>
          </p:cNvPr>
          <p:cNvCxnSpPr/>
          <p:nvPr/>
        </p:nvCxnSpPr>
        <p:spPr>
          <a:xfrm>
            <a:off x="285750" y="267474"/>
            <a:ext cx="11772900" cy="0"/>
          </a:xfrm>
          <a:prstGeom prst="line">
            <a:avLst/>
          </a:prstGeom>
          <a:ln>
            <a:solidFill>
              <a:srgbClr val="053C8F"/>
            </a:solidFill>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AA550F7C-761D-1390-51F2-3C5B36F1DE53}"/>
              </a:ext>
            </a:extLst>
          </p:cNvPr>
          <p:cNvSpPr txBox="1"/>
          <p:nvPr/>
        </p:nvSpPr>
        <p:spPr>
          <a:xfrm>
            <a:off x="655340" y="34636"/>
            <a:ext cx="1196161"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INTRODUCTION</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28" name="TextBox 27">
            <a:extLst>
              <a:ext uri="{FF2B5EF4-FFF2-40B4-BE49-F238E27FC236}">
                <a16:creationId xmlns:a16="http://schemas.microsoft.com/office/drawing/2014/main" id="{379B6B42-1E91-C09C-48AE-7F7A2C12CB24}"/>
              </a:ext>
            </a:extLst>
          </p:cNvPr>
          <p:cNvSpPr txBox="1"/>
          <p:nvPr/>
        </p:nvSpPr>
        <p:spPr>
          <a:xfrm>
            <a:off x="2523184" y="34636"/>
            <a:ext cx="925253"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OBJECTIVES</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29" name="TextBox 28">
            <a:extLst>
              <a:ext uri="{FF2B5EF4-FFF2-40B4-BE49-F238E27FC236}">
                <a16:creationId xmlns:a16="http://schemas.microsoft.com/office/drawing/2014/main" id="{5E22C124-A3D5-E1B2-7969-7B91F7166C9B}"/>
              </a:ext>
            </a:extLst>
          </p:cNvPr>
          <p:cNvSpPr txBox="1"/>
          <p:nvPr/>
        </p:nvSpPr>
        <p:spPr>
          <a:xfrm>
            <a:off x="6354752" y="39623"/>
            <a:ext cx="1013419"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ETL PROCESS</a:t>
            </a:r>
          </a:p>
        </p:txBody>
      </p:sp>
      <p:sp>
        <p:nvSpPr>
          <p:cNvPr id="30" name="TextBox 29">
            <a:extLst>
              <a:ext uri="{FF2B5EF4-FFF2-40B4-BE49-F238E27FC236}">
                <a16:creationId xmlns:a16="http://schemas.microsoft.com/office/drawing/2014/main" id="{4986B5DA-FB37-8EAD-471E-020548A871BB}"/>
              </a:ext>
            </a:extLst>
          </p:cNvPr>
          <p:cNvSpPr txBox="1"/>
          <p:nvPr/>
        </p:nvSpPr>
        <p:spPr>
          <a:xfrm>
            <a:off x="8153843" y="31849"/>
            <a:ext cx="1673856"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DATA RECONCILIATION</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31" name="TextBox 30">
            <a:extLst>
              <a:ext uri="{FF2B5EF4-FFF2-40B4-BE49-F238E27FC236}">
                <a16:creationId xmlns:a16="http://schemas.microsoft.com/office/drawing/2014/main" id="{9418541F-E1AC-6ADD-F407-6DE959AA472B}"/>
              </a:ext>
            </a:extLst>
          </p:cNvPr>
          <p:cNvSpPr txBox="1"/>
          <p:nvPr/>
        </p:nvSpPr>
        <p:spPr>
          <a:xfrm>
            <a:off x="10680335" y="39623"/>
            <a:ext cx="1011815"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DASHBOARD</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33" name="Rectangle 32">
            <a:extLst>
              <a:ext uri="{FF2B5EF4-FFF2-40B4-BE49-F238E27FC236}">
                <a16:creationId xmlns:a16="http://schemas.microsoft.com/office/drawing/2014/main" id="{39C169B3-CD65-DDA5-9D92-9B5A3ACE0E88}"/>
              </a:ext>
            </a:extLst>
          </p:cNvPr>
          <p:cNvSpPr/>
          <p:nvPr/>
        </p:nvSpPr>
        <p:spPr>
          <a:xfrm>
            <a:off x="8075099" y="247740"/>
            <a:ext cx="1752600" cy="45719"/>
          </a:xfrm>
          <a:prstGeom prst="rect">
            <a:avLst/>
          </a:prstGeom>
          <a:solidFill>
            <a:srgbClr val="053C8F"/>
          </a:solidFill>
          <a:ln>
            <a:solidFill>
              <a:srgbClr val="053C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black"/>
              </a:solidFill>
              <a:effectLst/>
              <a:uLnTx/>
              <a:uFillTx/>
              <a:latin typeface="Arial"/>
              <a:ea typeface="+mn-ea"/>
              <a:cs typeface="+mn-cs"/>
            </a:endParaRPr>
          </a:p>
        </p:txBody>
      </p:sp>
      <p:sp>
        <p:nvSpPr>
          <p:cNvPr id="19" name="TextBox 18">
            <a:extLst>
              <a:ext uri="{FF2B5EF4-FFF2-40B4-BE49-F238E27FC236}">
                <a16:creationId xmlns:a16="http://schemas.microsoft.com/office/drawing/2014/main" id="{17756BBC-A09D-4C80-962B-6B4B323A588D}"/>
              </a:ext>
            </a:extLst>
          </p:cNvPr>
          <p:cNvSpPr txBox="1"/>
          <p:nvPr/>
        </p:nvSpPr>
        <p:spPr>
          <a:xfrm>
            <a:off x="4023002" y="32385"/>
            <a:ext cx="1435008"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solidFill>
                  <a:prstClr val="black"/>
                </a:solidFill>
                <a:latin typeface="Segoe UI" panose="020B0502040204020203" pitchFamily="34" charset="0"/>
                <a:cs typeface="Segoe UI" panose="020B0502040204020203" pitchFamily="34" charset="0"/>
              </a:rPr>
              <a:t>DATA DESCRIPTION</a:t>
            </a:r>
            <a:endParaRPr kumimoji="0" lang="en-US" sz="11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35" name="Title 1">
            <a:extLst>
              <a:ext uri="{FF2B5EF4-FFF2-40B4-BE49-F238E27FC236}">
                <a16:creationId xmlns:a16="http://schemas.microsoft.com/office/drawing/2014/main" id="{D81F7605-543E-414D-8290-05003049D58D}"/>
              </a:ext>
            </a:extLst>
          </p:cNvPr>
          <p:cNvSpPr>
            <a:spLocks noGrp="1"/>
          </p:cNvSpPr>
          <p:nvPr>
            <p:ph type="title"/>
          </p:nvPr>
        </p:nvSpPr>
        <p:spPr>
          <a:xfrm>
            <a:off x="285750" y="235446"/>
            <a:ext cx="9264496" cy="875567"/>
          </a:xfrm>
        </p:spPr>
        <p:txBody>
          <a:bodyPr>
            <a:normAutofit/>
          </a:bodyPr>
          <a:lstStyle/>
          <a:p>
            <a:r>
              <a:rPr lang="en-US" sz="2400" b="1" dirty="0">
                <a:solidFill>
                  <a:srgbClr val="053C8F"/>
                </a:solidFill>
                <a:latin typeface="Segoe UI" panose="020B0502040204020203" pitchFamily="34" charset="0"/>
                <a:cs typeface="Segoe UI" panose="020B0502040204020203" pitchFamily="34" charset="0"/>
              </a:rPr>
              <a:t>Order Presence Reconciliation</a:t>
            </a:r>
          </a:p>
        </p:txBody>
      </p:sp>
      <p:sp>
        <p:nvSpPr>
          <p:cNvPr id="36" name="Rectangle: Rounded Corners 35">
            <a:extLst>
              <a:ext uri="{FF2B5EF4-FFF2-40B4-BE49-F238E27FC236}">
                <a16:creationId xmlns:a16="http://schemas.microsoft.com/office/drawing/2014/main" id="{C3DB1F12-2F60-46C3-9DE0-3F962ABE4641}"/>
              </a:ext>
            </a:extLst>
          </p:cNvPr>
          <p:cNvSpPr/>
          <p:nvPr/>
        </p:nvSpPr>
        <p:spPr>
          <a:xfrm>
            <a:off x="352901" y="4168415"/>
            <a:ext cx="2747105" cy="745986"/>
          </a:xfrm>
          <a:prstGeom prst="roundRect">
            <a:avLst/>
          </a:prstGeom>
          <a:solidFill>
            <a:srgbClr val="053C8F"/>
          </a:solidFill>
          <a:ln>
            <a:solidFill>
              <a:srgbClr val="053C8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u="none" strike="noStrike" kern="1200" cap="none" spc="0" normalizeH="0" baseline="0" noProof="0" dirty="0" err="1">
                <a:ln>
                  <a:noFill/>
                </a:ln>
                <a:solidFill>
                  <a:schemeClr val="bg1"/>
                </a:solidFill>
                <a:effectLst/>
                <a:uLnTx/>
                <a:uFillTx/>
                <a:latin typeface="Aptos" panose="02110004020202020204"/>
                <a:ea typeface="+mn-ea"/>
                <a:cs typeface="+mn-cs"/>
              </a:rPr>
              <a:t>ecom_orders_not_in</a:t>
            </a:r>
            <a:r>
              <a:rPr kumimoji="0" lang="en-US" u="none" strike="noStrike" kern="1200" cap="none" spc="0" normalizeH="0" baseline="0" noProof="0" dirty="0">
                <a:ln>
                  <a:noFill/>
                </a:ln>
                <a:solidFill>
                  <a:schemeClr val="bg1"/>
                </a:solidFill>
                <a:effectLst/>
                <a:uLnTx/>
                <a:uFillTx/>
                <a:latin typeface="Aptos" panose="02110004020202020204"/>
                <a:ea typeface="+mn-ea"/>
                <a:cs typeface="+mn-cs"/>
              </a:rPr>
              <a:t>_</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u="none" strike="noStrike" kern="1200" cap="none" spc="0" normalizeH="0" baseline="0" noProof="0" dirty="0" err="1">
                <a:ln>
                  <a:noFill/>
                </a:ln>
                <a:solidFill>
                  <a:schemeClr val="bg1"/>
                </a:solidFill>
                <a:effectLst/>
                <a:uLnTx/>
                <a:uFillTx/>
                <a:latin typeface="Aptos" panose="02110004020202020204"/>
                <a:ea typeface="+mn-ea"/>
                <a:cs typeface="+mn-cs"/>
              </a:rPr>
              <a:t>shipping_reconciliation.sql</a:t>
            </a:r>
            <a:endParaRPr kumimoji="0" lang="en-US" u="none" strike="noStrike" kern="1200" cap="none" spc="0" normalizeH="0" baseline="0" noProof="0" dirty="0">
              <a:ln>
                <a:noFill/>
              </a:ln>
              <a:solidFill>
                <a:schemeClr val="bg1"/>
              </a:solidFill>
              <a:effectLst/>
              <a:uLnTx/>
              <a:uFillTx/>
              <a:latin typeface="Aptos" panose="02110004020202020204"/>
              <a:ea typeface="+mn-ea"/>
              <a:cs typeface="+mn-cs"/>
            </a:endParaRPr>
          </a:p>
        </p:txBody>
      </p:sp>
      <p:sp>
        <p:nvSpPr>
          <p:cNvPr id="37" name="Rectangle: Rounded Corners 36">
            <a:extLst>
              <a:ext uri="{FF2B5EF4-FFF2-40B4-BE49-F238E27FC236}">
                <a16:creationId xmlns:a16="http://schemas.microsoft.com/office/drawing/2014/main" id="{807F9829-9DB9-4201-AEB4-41C67C5710A1}"/>
              </a:ext>
            </a:extLst>
          </p:cNvPr>
          <p:cNvSpPr/>
          <p:nvPr/>
        </p:nvSpPr>
        <p:spPr>
          <a:xfrm>
            <a:off x="9275129" y="4153494"/>
            <a:ext cx="2810411" cy="702197"/>
          </a:xfrm>
          <a:prstGeom prst="roundRect">
            <a:avLst/>
          </a:prstGeom>
          <a:solidFill>
            <a:srgbClr val="053C8F"/>
          </a:solidFill>
          <a:ln>
            <a:solidFill>
              <a:srgbClr val="053C8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i="0" u="none" strike="noStrike" kern="1200" cap="none" spc="0" normalizeH="0" baseline="0" noProof="0" dirty="0" err="1">
                <a:ln>
                  <a:noFill/>
                </a:ln>
                <a:solidFill>
                  <a:schemeClr val="bg1"/>
                </a:solidFill>
                <a:effectLst/>
                <a:uLnTx/>
                <a:uFillTx/>
                <a:latin typeface="Aptos" panose="02110004020202020204"/>
                <a:ea typeface="+mn-ea"/>
                <a:cs typeface="+mn-cs"/>
              </a:rPr>
              <a:t>invalid_oracle_order</a:t>
            </a:r>
            <a:r>
              <a:rPr kumimoji="0" lang="en-US" i="0" u="none" strike="noStrike" kern="1200" cap="none" spc="0" normalizeH="0" baseline="0" noProof="0" dirty="0">
                <a:ln>
                  <a:noFill/>
                </a:ln>
                <a:solidFill>
                  <a:schemeClr val="bg1"/>
                </a:solidFill>
                <a:effectLst/>
                <a:uLnTx/>
                <a:uFillTx/>
                <a:latin typeface="Aptos" panose="02110004020202020204"/>
                <a:ea typeface="+mn-ea"/>
                <a:cs typeface="+mn-cs"/>
              </a:rPr>
              <a:t>_</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i="0" u="none" strike="noStrike" kern="1200" cap="none" spc="0" normalizeH="0" baseline="0" noProof="0" dirty="0" err="1">
                <a:ln>
                  <a:noFill/>
                </a:ln>
                <a:solidFill>
                  <a:schemeClr val="bg1"/>
                </a:solidFill>
                <a:effectLst/>
                <a:uLnTx/>
                <a:uFillTx/>
                <a:latin typeface="Aptos" panose="02110004020202020204"/>
                <a:ea typeface="+mn-ea"/>
                <a:cs typeface="+mn-cs"/>
              </a:rPr>
              <a:t>numbers_reconciliation.sql</a:t>
            </a:r>
            <a:endParaRPr kumimoji="0" lang="en-US" i="0" u="none" strike="noStrike" kern="1200" cap="none" spc="0" normalizeH="0" baseline="0" noProof="0" dirty="0">
              <a:ln>
                <a:noFill/>
              </a:ln>
              <a:solidFill>
                <a:schemeClr val="bg1"/>
              </a:solidFill>
              <a:effectLst/>
              <a:uLnTx/>
              <a:uFillTx/>
              <a:latin typeface="Aptos" panose="02110004020202020204"/>
              <a:ea typeface="+mn-ea"/>
              <a:cs typeface="+mn-cs"/>
            </a:endParaRPr>
          </a:p>
        </p:txBody>
      </p:sp>
      <p:sp>
        <p:nvSpPr>
          <p:cNvPr id="38" name="Rectangle: Rounded Corners 37">
            <a:extLst>
              <a:ext uri="{FF2B5EF4-FFF2-40B4-BE49-F238E27FC236}">
                <a16:creationId xmlns:a16="http://schemas.microsoft.com/office/drawing/2014/main" id="{08C5BF18-BD54-439F-A896-6260957C2649}"/>
              </a:ext>
            </a:extLst>
          </p:cNvPr>
          <p:cNvSpPr/>
          <p:nvPr/>
        </p:nvSpPr>
        <p:spPr>
          <a:xfrm>
            <a:off x="3346140" y="4168415"/>
            <a:ext cx="2552480" cy="745986"/>
          </a:xfrm>
          <a:prstGeom prst="roundRect">
            <a:avLst/>
          </a:prstGeom>
          <a:solidFill>
            <a:srgbClr val="053C8F"/>
          </a:solidFill>
          <a:ln>
            <a:solidFill>
              <a:srgbClr val="053C8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u="none" strike="noStrike" kern="1200" cap="none" spc="0" normalizeH="0" baseline="0" noProof="0" dirty="0" err="1">
                <a:ln>
                  <a:noFill/>
                </a:ln>
                <a:solidFill>
                  <a:schemeClr val="bg1"/>
                </a:solidFill>
                <a:effectLst/>
                <a:uLnTx/>
                <a:uFillTx/>
                <a:latin typeface="Aptos" panose="02110004020202020204"/>
                <a:ea typeface="+mn-ea"/>
                <a:cs typeface="+mn-cs"/>
              </a:rPr>
              <a:t>ecom_orders_not_in</a:t>
            </a:r>
            <a:r>
              <a:rPr kumimoji="0" lang="en-US" u="none" strike="noStrike" kern="1200" cap="none" spc="0" normalizeH="0" baseline="0" noProof="0" dirty="0">
                <a:ln>
                  <a:noFill/>
                </a:ln>
                <a:solidFill>
                  <a:schemeClr val="bg1"/>
                </a:solidFill>
                <a:effectLst/>
                <a:uLnTx/>
                <a:uFillTx/>
                <a:latin typeface="Aptos" panose="02110004020202020204"/>
                <a:ea typeface="+mn-ea"/>
                <a:cs typeface="+mn-cs"/>
              </a:rPr>
              <a:t>_</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u="none" strike="noStrike" kern="1200" cap="none" spc="0" normalizeH="0" baseline="0" noProof="0" dirty="0" err="1">
                <a:ln>
                  <a:noFill/>
                </a:ln>
                <a:solidFill>
                  <a:schemeClr val="bg1"/>
                </a:solidFill>
                <a:effectLst/>
                <a:uLnTx/>
                <a:uFillTx/>
                <a:latin typeface="Aptos" panose="02110004020202020204"/>
                <a:ea typeface="+mn-ea"/>
                <a:cs typeface="+mn-cs"/>
              </a:rPr>
              <a:t>oracle_reconciliation.sql</a:t>
            </a:r>
            <a:endParaRPr kumimoji="0" lang="en-US" u="none" strike="noStrike" kern="1200" cap="none" spc="0" normalizeH="0" baseline="0" noProof="0" dirty="0">
              <a:ln>
                <a:noFill/>
              </a:ln>
              <a:solidFill>
                <a:schemeClr val="bg1"/>
              </a:solidFill>
              <a:effectLst/>
              <a:uLnTx/>
              <a:uFillTx/>
              <a:latin typeface="Aptos" panose="02110004020202020204"/>
              <a:ea typeface="+mn-ea"/>
              <a:cs typeface="+mn-cs"/>
            </a:endParaRPr>
          </a:p>
        </p:txBody>
      </p:sp>
      <p:sp>
        <p:nvSpPr>
          <p:cNvPr id="39" name="Rectangle: Rounded Corners 38">
            <a:extLst>
              <a:ext uri="{FF2B5EF4-FFF2-40B4-BE49-F238E27FC236}">
                <a16:creationId xmlns:a16="http://schemas.microsoft.com/office/drawing/2014/main" id="{579BB369-EBDF-49CA-8749-0F9DAA8A1ECB}"/>
              </a:ext>
            </a:extLst>
          </p:cNvPr>
          <p:cNvSpPr/>
          <p:nvPr/>
        </p:nvSpPr>
        <p:spPr>
          <a:xfrm>
            <a:off x="6153250" y="4153495"/>
            <a:ext cx="2864192" cy="745987"/>
          </a:xfrm>
          <a:prstGeom prst="roundRect">
            <a:avLst/>
          </a:prstGeom>
          <a:solidFill>
            <a:srgbClr val="053C8F"/>
          </a:solidFill>
          <a:ln>
            <a:solidFill>
              <a:srgbClr val="053C8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i="0" u="none" strike="noStrike" kern="1200" cap="none" spc="0" normalizeH="0" baseline="0" noProof="0" dirty="0" err="1">
                <a:ln>
                  <a:noFill/>
                </a:ln>
                <a:solidFill>
                  <a:schemeClr val="bg1"/>
                </a:solidFill>
                <a:effectLst/>
                <a:uLnTx/>
                <a:uFillTx/>
                <a:latin typeface="Aptos" panose="02110004020202020204"/>
                <a:ea typeface="+mn-ea"/>
                <a:cs typeface="+mn-cs"/>
              </a:rPr>
              <a:t>invalid_shipping_order</a:t>
            </a:r>
            <a:r>
              <a:rPr kumimoji="0" lang="en-US" i="0" u="none" strike="noStrike" kern="1200" cap="none" spc="0" normalizeH="0" baseline="0" noProof="0" dirty="0">
                <a:ln>
                  <a:noFill/>
                </a:ln>
                <a:solidFill>
                  <a:schemeClr val="bg1"/>
                </a:solidFill>
                <a:effectLst/>
                <a:uLnTx/>
                <a:uFillTx/>
                <a:latin typeface="Aptos" panose="02110004020202020204"/>
                <a:ea typeface="+mn-ea"/>
                <a:cs typeface="+mn-cs"/>
              </a:rPr>
              <a:t>_</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i="0" u="none" strike="noStrike" kern="1200" cap="none" spc="0" normalizeH="0" baseline="0" noProof="0" dirty="0" err="1">
                <a:ln>
                  <a:noFill/>
                </a:ln>
                <a:solidFill>
                  <a:schemeClr val="bg1"/>
                </a:solidFill>
                <a:effectLst/>
                <a:uLnTx/>
                <a:uFillTx/>
                <a:latin typeface="Aptos" panose="02110004020202020204"/>
                <a:ea typeface="+mn-ea"/>
                <a:cs typeface="+mn-cs"/>
              </a:rPr>
              <a:t>numbers_reconciliation.sql</a:t>
            </a:r>
            <a:endParaRPr kumimoji="0" lang="en-US" i="0" u="none" strike="noStrike" kern="1200" cap="none" spc="0" normalizeH="0" baseline="0" noProof="0" dirty="0">
              <a:ln>
                <a:noFill/>
              </a:ln>
              <a:solidFill>
                <a:schemeClr val="bg1"/>
              </a:solidFill>
              <a:effectLst/>
              <a:uLnTx/>
              <a:uFillTx/>
              <a:latin typeface="Aptos" panose="02110004020202020204"/>
              <a:ea typeface="+mn-ea"/>
              <a:cs typeface="+mn-cs"/>
            </a:endParaRPr>
          </a:p>
        </p:txBody>
      </p:sp>
      <p:grpSp>
        <p:nvGrpSpPr>
          <p:cNvPr id="5" name="Group 4">
            <a:extLst>
              <a:ext uri="{FF2B5EF4-FFF2-40B4-BE49-F238E27FC236}">
                <a16:creationId xmlns:a16="http://schemas.microsoft.com/office/drawing/2014/main" id="{50C63463-B938-48B3-B05A-0102A81F7FF4}"/>
              </a:ext>
            </a:extLst>
          </p:cNvPr>
          <p:cNvGrpSpPr/>
          <p:nvPr/>
        </p:nvGrpSpPr>
        <p:grpSpPr>
          <a:xfrm>
            <a:off x="669062" y="1740152"/>
            <a:ext cx="2188327" cy="2507265"/>
            <a:chOff x="923205" y="1601405"/>
            <a:chExt cx="1993524" cy="2386955"/>
          </a:xfrm>
        </p:grpSpPr>
        <p:sp>
          <p:nvSpPr>
            <p:cNvPr id="43" name="Rectangle: Rounded Corners 42">
              <a:extLst>
                <a:ext uri="{FF2B5EF4-FFF2-40B4-BE49-F238E27FC236}">
                  <a16:creationId xmlns:a16="http://schemas.microsoft.com/office/drawing/2014/main" id="{697E63E9-6584-4C98-BDE7-680DE507D0F7}"/>
                </a:ext>
              </a:extLst>
            </p:cNvPr>
            <p:cNvSpPr/>
            <p:nvPr/>
          </p:nvSpPr>
          <p:spPr>
            <a:xfrm>
              <a:off x="923205" y="1936040"/>
              <a:ext cx="1993524" cy="2052320"/>
            </a:xfrm>
            <a:prstGeom prst="roundRect">
              <a:avLst/>
            </a:prstGeom>
            <a:noFill/>
            <a:ln>
              <a:solidFill>
                <a:srgbClr val="053C8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defRPr/>
              </a:pPr>
              <a:r>
                <a:rPr lang="en-US" altLang="ko-KR" b="1" dirty="0">
                  <a:solidFill>
                    <a:srgbClr val="053C8F"/>
                  </a:solidFill>
                  <a:latin typeface="Arial"/>
                  <a:cs typeface="Arial" pitchFamily="34" charset="0"/>
                </a:rPr>
                <a:t>Verifies that all e-commerce orders exist in the shipping records.</a:t>
              </a:r>
            </a:p>
          </p:txBody>
        </p:sp>
        <p:grpSp>
          <p:nvGrpSpPr>
            <p:cNvPr id="4" name="Group 3">
              <a:extLst>
                <a:ext uri="{FF2B5EF4-FFF2-40B4-BE49-F238E27FC236}">
                  <a16:creationId xmlns:a16="http://schemas.microsoft.com/office/drawing/2014/main" id="{01F5A095-49D0-404A-A7D9-A7E6BA3A0683}"/>
                </a:ext>
              </a:extLst>
            </p:cNvPr>
            <p:cNvGrpSpPr/>
            <p:nvPr/>
          </p:nvGrpSpPr>
          <p:grpSpPr>
            <a:xfrm>
              <a:off x="1586887" y="1601405"/>
              <a:ext cx="666160" cy="660980"/>
              <a:chOff x="509218" y="1667931"/>
              <a:chExt cx="666160" cy="660980"/>
            </a:xfrm>
          </p:grpSpPr>
          <p:sp>
            <p:nvSpPr>
              <p:cNvPr id="47" name="Oval 46">
                <a:extLst>
                  <a:ext uri="{FF2B5EF4-FFF2-40B4-BE49-F238E27FC236}">
                    <a16:creationId xmlns:a16="http://schemas.microsoft.com/office/drawing/2014/main" id="{9D813F66-3A04-41CF-BA9C-9CF7EDACE2DD}"/>
                  </a:ext>
                </a:extLst>
              </p:cNvPr>
              <p:cNvSpPr/>
              <p:nvPr/>
            </p:nvSpPr>
            <p:spPr>
              <a:xfrm>
                <a:off x="509218" y="1667931"/>
                <a:ext cx="666160" cy="660980"/>
              </a:xfrm>
              <a:prstGeom prst="ellipse">
                <a:avLst/>
              </a:prstGeom>
              <a:solidFill>
                <a:srgbClr val="002060"/>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cs typeface="Arial" pitchFamily="34" charset="0"/>
                </a:endParaRPr>
              </a:p>
            </p:txBody>
          </p:sp>
          <p:sp>
            <p:nvSpPr>
              <p:cNvPr id="48" name="TextBox 47">
                <a:extLst>
                  <a:ext uri="{FF2B5EF4-FFF2-40B4-BE49-F238E27FC236}">
                    <a16:creationId xmlns:a16="http://schemas.microsoft.com/office/drawing/2014/main" id="{59CF67DB-DA04-4443-8FCB-9D5037C8E311}"/>
                  </a:ext>
                </a:extLst>
              </p:cNvPr>
              <p:cNvSpPr txBox="1"/>
              <p:nvPr/>
            </p:nvSpPr>
            <p:spPr>
              <a:xfrm>
                <a:off x="530678" y="1752753"/>
                <a:ext cx="607421" cy="523220"/>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2800" b="1" i="0" u="none" strike="noStrike" kern="1200" cap="none" spc="0" normalizeH="0" baseline="0" noProof="0" dirty="0">
                    <a:ln>
                      <a:noFill/>
                    </a:ln>
                    <a:solidFill>
                      <a:prstClr val="white"/>
                    </a:solidFill>
                    <a:effectLst/>
                    <a:uLnTx/>
                    <a:uFillTx/>
                    <a:latin typeface="Arial"/>
                    <a:cs typeface="Arial" pitchFamily="34" charset="0"/>
                  </a:rPr>
                  <a:t>01</a:t>
                </a:r>
                <a:endParaRPr kumimoji="0" lang="ko-KR" altLang="en-US" sz="2800" b="1" i="0" u="none" strike="noStrike" kern="1200" cap="none" spc="0" normalizeH="0" baseline="0" noProof="0" dirty="0">
                  <a:ln>
                    <a:noFill/>
                  </a:ln>
                  <a:solidFill>
                    <a:prstClr val="white"/>
                  </a:solidFill>
                  <a:effectLst/>
                  <a:uLnTx/>
                  <a:uFillTx/>
                  <a:latin typeface="Arial"/>
                  <a:cs typeface="Arial" pitchFamily="34" charset="0"/>
                </a:endParaRPr>
              </a:p>
            </p:txBody>
          </p:sp>
        </p:grpSp>
      </p:grpSp>
      <p:grpSp>
        <p:nvGrpSpPr>
          <p:cNvPr id="49" name="Group 48">
            <a:extLst>
              <a:ext uri="{FF2B5EF4-FFF2-40B4-BE49-F238E27FC236}">
                <a16:creationId xmlns:a16="http://schemas.microsoft.com/office/drawing/2014/main" id="{5C7603B6-C3F2-4FF7-92A3-8E586FCADAAA}"/>
              </a:ext>
            </a:extLst>
          </p:cNvPr>
          <p:cNvGrpSpPr/>
          <p:nvPr/>
        </p:nvGrpSpPr>
        <p:grpSpPr>
          <a:xfrm>
            <a:off x="3559981" y="1711610"/>
            <a:ext cx="2188327" cy="2535807"/>
            <a:chOff x="923205" y="1601405"/>
            <a:chExt cx="1993524" cy="2386955"/>
          </a:xfrm>
        </p:grpSpPr>
        <p:sp>
          <p:nvSpPr>
            <p:cNvPr id="50" name="Rectangle: Rounded Corners 49">
              <a:extLst>
                <a:ext uri="{FF2B5EF4-FFF2-40B4-BE49-F238E27FC236}">
                  <a16:creationId xmlns:a16="http://schemas.microsoft.com/office/drawing/2014/main" id="{35D5B443-EECD-4E80-96BD-1082DB5456F3}"/>
                </a:ext>
              </a:extLst>
            </p:cNvPr>
            <p:cNvSpPr/>
            <p:nvPr/>
          </p:nvSpPr>
          <p:spPr>
            <a:xfrm>
              <a:off x="923205" y="1936040"/>
              <a:ext cx="1993524" cy="2052320"/>
            </a:xfrm>
            <a:prstGeom prst="roundRect">
              <a:avLst/>
            </a:prstGeom>
            <a:noFill/>
            <a:ln>
              <a:solidFill>
                <a:srgbClr val="053C8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defRPr/>
              </a:pPr>
              <a:r>
                <a:rPr lang="en-US" altLang="ko-KR" b="1" dirty="0">
                  <a:solidFill>
                    <a:srgbClr val="053C8F"/>
                  </a:solidFill>
                  <a:latin typeface="Arial"/>
                  <a:cs typeface="Arial" pitchFamily="34" charset="0"/>
                </a:rPr>
                <a:t>Ensures that all e-commerce orders are reflected in the Oracle ERP data.</a:t>
              </a:r>
            </a:p>
          </p:txBody>
        </p:sp>
        <p:grpSp>
          <p:nvGrpSpPr>
            <p:cNvPr id="51" name="Group 50">
              <a:extLst>
                <a:ext uri="{FF2B5EF4-FFF2-40B4-BE49-F238E27FC236}">
                  <a16:creationId xmlns:a16="http://schemas.microsoft.com/office/drawing/2014/main" id="{7661DFF2-707E-4A42-A895-FFFF543AF6CF}"/>
                </a:ext>
              </a:extLst>
            </p:cNvPr>
            <p:cNvGrpSpPr/>
            <p:nvPr/>
          </p:nvGrpSpPr>
          <p:grpSpPr>
            <a:xfrm>
              <a:off x="1586887" y="1601405"/>
              <a:ext cx="666160" cy="660980"/>
              <a:chOff x="509218" y="1667931"/>
              <a:chExt cx="666160" cy="660980"/>
            </a:xfrm>
          </p:grpSpPr>
          <p:sp>
            <p:nvSpPr>
              <p:cNvPr id="52" name="Oval 51">
                <a:extLst>
                  <a:ext uri="{FF2B5EF4-FFF2-40B4-BE49-F238E27FC236}">
                    <a16:creationId xmlns:a16="http://schemas.microsoft.com/office/drawing/2014/main" id="{2CA765CE-98B3-4E25-A204-32096637E4B0}"/>
                  </a:ext>
                </a:extLst>
              </p:cNvPr>
              <p:cNvSpPr/>
              <p:nvPr/>
            </p:nvSpPr>
            <p:spPr>
              <a:xfrm>
                <a:off x="509218" y="1667931"/>
                <a:ext cx="666160" cy="660980"/>
              </a:xfrm>
              <a:prstGeom prst="ellipse">
                <a:avLst/>
              </a:prstGeom>
              <a:solidFill>
                <a:srgbClr val="002060"/>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cs typeface="Arial" pitchFamily="34" charset="0"/>
                </a:endParaRPr>
              </a:p>
            </p:txBody>
          </p:sp>
          <p:sp>
            <p:nvSpPr>
              <p:cNvPr id="53" name="TextBox 52">
                <a:extLst>
                  <a:ext uri="{FF2B5EF4-FFF2-40B4-BE49-F238E27FC236}">
                    <a16:creationId xmlns:a16="http://schemas.microsoft.com/office/drawing/2014/main" id="{4EB08B99-6E5D-4D03-A2F8-D95D8F393FFA}"/>
                  </a:ext>
                </a:extLst>
              </p:cNvPr>
              <p:cNvSpPr txBox="1"/>
              <p:nvPr/>
            </p:nvSpPr>
            <p:spPr>
              <a:xfrm>
                <a:off x="530678" y="1752753"/>
                <a:ext cx="607421" cy="523220"/>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2800" b="1" i="0" u="none" strike="noStrike" kern="1200" cap="none" spc="0" normalizeH="0" baseline="0" noProof="0" dirty="0">
                    <a:ln>
                      <a:noFill/>
                    </a:ln>
                    <a:solidFill>
                      <a:prstClr val="white"/>
                    </a:solidFill>
                    <a:effectLst/>
                    <a:uLnTx/>
                    <a:uFillTx/>
                    <a:latin typeface="Arial"/>
                    <a:cs typeface="Arial" pitchFamily="34" charset="0"/>
                  </a:rPr>
                  <a:t>02</a:t>
                </a:r>
                <a:endParaRPr kumimoji="0" lang="ko-KR" altLang="en-US" sz="2800" b="1" i="0" u="none" strike="noStrike" kern="1200" cap="none" spc="0" normalizeH="0" baseline="0" noProof="0" dirty="0">
                  <a:ln>
                    <a:noFill/>
                  </a:ln>
                  <a:solidFill>
                    <a:prstClr val="white"/>
                  </a:solidFill>
                  <a:effectLst/>
                  <a:uLnTx/>
                  <a:uFillTx/>
                  <a:latin typeface="Arial"/>
                  <a:cs typeface="Arial" pitchFamily="34" charset="0"/>
                </a:endParaRPr>
              </a:p>
            </p:txBody>
          </p:sp>
        </p:grpSp>
      </p:grpSp>
      <p:grpSp>
        <p:nvGrpSpPr>
          <p:cNvPr id="54" name="Group 53">
            <a:extLst>
              <a:ext uri="{FF2B5EF4-FFF2-40B4-BE49-F238E27FC236}">
                <a16:creationId xmlns:a16="http://schemas.microsoft.com/office/drawing/2014/main" id="{A6979961-D8F2-44B6-92EB-CE05E6B93429}"/>
              </a:ext>
            </a:extLst>
          </p:cNvPr>
          <p:cNvGrpSpPr/>
          <p:nvPr/>
        </p:nvGrpSpPr>
        <p:grpSpPr>
          <a:xfrm>
            <a:off x="6448459" y="1664751"/>
            <a:ext cx="2220900" cy="2535807"/>
            <a:chOff x="923205" y="1601405"/>
            <a:chExt cx="1993524" cy="2386955"/>
          </a:xfrm>
        </p:grpSpPr>
        <p:sp>
          <p:nvSpPr>
            <p:cNvPr id="55" name="Rectangle: Rounded Corners 54">
              <a:extLst>
                <a:ext uri="{FF2B5EF4-FFF2-40B4-BE49-F238E27FC236}">
                  <a16:creationId xmlns:a16="http://schemas.microsoft.com/office/drawing/2014/main" id="{84B907D9-4C3F-4026-A4F4-348755A5B0AA}"/>
                </a:ext>
              </a:extLst>
            </p:cNvPr>
            <p:cNvSpPr/>
            <p:nvPr/>
          </p:nvSpPr>
          <p:spPr>
            <a:xfrm>
              <a:off x="923205" y="1936040"/>
              <a:ext cx="1993524" cy="2052320"/>
            </a:xfrm>
            <a:prstGeom prst="roundRect">
              <a:avLst/>
            </a:prstGeom>
            <a:noFill/>
            <a:ln>
              <a:solidFill>
                <a:srgbClr val="053C8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defRPr/>
              </a:pPr>
              <a:r>
                <a:rPr lang="en-US" altLang="ko-KR" b="1" dirty="0">
                  <a:solidFill>
                    <a:srgbClr val="053C8F"/>
                  </a:solidFill>
                  <a:latin typeface="Arial"/>
                  <a:cs typeface="Arial" pitchFamily="34" charset="0"/>
                </a:rPr>
                <a:t>Ensures all shipping data corresponds with recorded e-commerce orders.</a:t>
              </a:r>
            </a:p>
          </p:txBody>
        </p:sp>
        <p:grpSp>
          <p:nvGrpSpPr>
            <p:cNvPr id="56" name="Group 55">
              <a:extLst>
                <a:ext uri="{FF2B5EF4-FFF2-40B4-BE49-F238E27FC236}">
                  <a16:creationId xmlns:a16="http://schemas.microsoft.com/office/drawing/2014/main" id="{B89D85EC-FA01-4C88-BC7F-7E6FA393A16D}"/>
                </a:ext>
              </a:extLst>
            </p:cNvPr>
            <p:cNvGrpSpPr/>
            <p:nvPr/>
          </p:nvGrpSpPr>
          <p:grpSpPr>
            <a:xfrm>
              <a:off x="1586887" y="1601405"/>
              <a:ext cx="666160" cy="660980"/>
              <a:chOff x="509218" y="1667931"/>
              <a:chExt cx="666160" cy="660980"/>
            </a:xfrm>
          </p:grpSpPr>
          <p:sp>
            <p:nvSpPr>
              <p:cNvPr id="57" name="Oval 56">
                <a:extLst>
                  <a:ext uri="{FF2B5EF4-FFF2-40B4-BE49-F238E27FC236}">
                    <a16:creationId xmlns:a16="http://schemas.microsoft.com/office/drawing/2014/main" id="{387B1AF1-0A2C-4942-A042-0BEF9759327A}"/>
                  </a:ext>
                </a:extLst>
              </p:cNvPr>
              <p:cNvSpPr/>
              <p:nvPr/>
            </p:nvSpPr>
            <p:spPr>
              <a:xfrm>
                <a:off x="509218" y="1667931"/>
                <a:ext cx="666160" cy="660980"/>
              </a:xfrm>
              <a:prstGeom prst="ellipse">
                <a:avLst/>
              </a:prstGeom>
              <a:solidFill>
                <a:srgbClr val="002060"/>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cs typeface="Arial" pitchFamily="34" charset="0"/>
                </a:endParaRPr>
              </a:p>
            </p:txBody>
          </p:sp>
          <p:sp>
            <p:nvSpPr>
              <p:cNvPr id="58" name="TextBox 57">
                <a:extLst>
                  <a:ext uri="{FF2B5EF4-FFF2-40B4-BE49-F238E27FC236}">
                    <a16:creationId xmlns:a16="http://schemas.microsoft.com/office/drawing/2014/main" id="{0D85D5AF-8B91-45D4-852D-FC62C172846E}"/>
                  </a:ext>
                </a:extLst>
              </p:cNvPr>
              <p:cNvSpPr txBox="1"/>
              <p:nvPr/>
            </p:nvSpPr>
            <p:spPr>
              <a:xfrm>
                <a:off x="530678" y="1768110"/>
                <a:ext cx="607421" cy="492507"/>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2800" b="1" i="0" u="none" strike="noStrike" kern="1200" cap="none" spc="0" normalizeH="0" baseline="0" noProof="0" dirty="0">
                    <a:ln>
                      <a:noFill/>
                    </a:ln>
                    <a:solidFill>
                      <a:prstClr val="white"/>
                    </a:solidFill>
                    <a:effectLst/>
                    <a:uLnTx/>
                    <a:uFillTx/>
                    <a:latin typeface="Arial"/>
                    <a:cs typeface="Arial" pitchFamily="34" charset="0"/>
                  </a:rPr>
                  <a:t>03</a:t>
                </a:r>
                <a:endParaRPr kumimoji="0" lang="ko-KR" altLang="en-US" sz="2800" b="1" i="0" u="none" strike="noStrike" kern="1200" cap="none" spc="0" normalizeH="0" baseline="0" noProof="0" dirty="0">
                  <a:ln>
                    <a:noFill/>
                  </a:ln>
                  <a:solidFill>
                    <a:prstClr val="white"/>
                  </a:solidFill>
                  <a:effectLst/>
                  <a:uLnTx/>
                  <a:uFillTx/>
                  <a:latin typeface="Arial"/>
                  <a:cs typeface="Arial" pitchFamily="34" charset="0"/>
                </a:endParaRPr>
              </a:p>
            </p:txBody>
          </p:sp>
        </p:grpSp>
      </p:grpSp>
      <p:grpSp>
        <p:nvGrpSpPr>
          <p:cNvPr id="59" name="Group 58">
            <a:extLst>
              <a:ext uri="{FF2B5EF4-FFF2-40B4-BE49-F238E27FC236}">
                <a16:creationId xmlns:a16="http://schemas.microsoft.com/office/drawing/2014/main" id="{D6E20246-2ABF-4F98-A5B3-3D5A272D5B03}"/>
              </a:ext>
            </a:extLst>
          </p:cNvPr>
          <p:cNvGrpSpPr/>
          <p:nvPr/>
        </p:nvGrpSpPr>
        <p:grpSpPr>
          <a:xfrm>
            <a:off x="9422384" y="1664751"/>
            <a:ext cx="2280200" cy="2535807"/>
            <a:chOff x="923205" y="1601405"/>
            <a:chExt cx="1993524" cy="2386955"/>
          </a:xfrm>
        </p:grpSpPr>
        <p:sp>
          <p:nvSpPr>
            <p:cNvPr id="60" name="Rectangle: Rounded Corners 59">
              <a:extLst>
                <a:ext uri="{FF2B5EF4-FFF2-40B4-BE49-F238E27FC236}">
                  <a16:creationId xmlns:a16="http://schemas.microsoft.com/office/drawing/2014/main" id="{E06A4776-B8B3-4EF8-A788-D106AA948ADC}"/>
                </a:ext>
              </a:extLst>
            </p:cNvPr>
            <p:cNvSpPr/>
            <p:nvPr/>
          </p:nvSpPr>
          <p:spPr>
            <a:xfrm>
              <a:off x="923205" y="1936040"/>
              <a:ext cx="1993524" cy="2052320"/>
            </a:xfrm>
            <a:prstGeom prst="roundRect">
              <a:avLst/>
            </a:prstGeom>
            <a:noFill/>
            <a:ln>
              <a:solidFill>
                <a:srgbClr val="053C8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defRPr/>
              </a:pPr>
              <a:r>
                <a:rPr lang="en-US" altLang="ko-KR" b="1" dirty="0">
                  <a:solidFill>
                    <a:srgbClr val="053C8F"/>
                  </a:solidFill>
                  <a:latin typeface="Arial"/>
                  <a:cs typeface="Arial" pitchFamily="34" charset="0"/>
                </a:rPr>
                <a:t>Validates that all Oracle order numbers have corresponding e-commerce orders.</a:t>
              </a:r>
            </a:p>
          </p:txBody>
        </p:sp>
        <p:grpSp>
          <p:nvGrpSpPr>
            <p:cNvPr id="61" name="Group 60">
              <a:extLst>
                <a:ext uri="{FF2B5EF4-FFF2-40B4-BE49-F238E27FC236}">
                  <a16:creationId xmlns:a16="http://schemas.microsoft.com/office/drawing/2014/main" id="{DE51F6F6-FDE7-40DE-AA8D-E99981A3DEEA}"/>
                </a:ext>
              </a:extLst>
            </p:cNvPr>
            <p:cNvGrpSpPr/>
            <p:nvPr/>
          </p:nvGrpSpPr>
          <p:grpSpPr>
            <a:xfrm>
              <a:off x="1586887" y="1601405"/>
              <a:ext cx="666160" cy="660980"/>
              <a:chOff x="509218" y="1667931"/>
              <a:chExt cx="666160" cy="660980"/>
            </a:xfrm>
          </p:grpSpPr>
          <p:sp>
            <p:nvSpPr>
              <p:cNvPr id="62" name="Oval 61">
                <a:extLst>
                  <a:ext uri="{FF2B5EF4-FFF2-40B4-BE49-F238E27FC236}">
                    <a16:creationId xmlns:a16="http://schemas.microsoft.com/office/drawing/2014/main" id="{11FD445D-3068-41D6-9ECB-D566A74BA9CA}"/>
                  </a:ext>
                </a:extLst>
              </p:cNvPr>
              <p:cNvSpPr/>
              <p:nvPr/>
            </p:nvSpPr>
            <p:spPr>
              <a:xfrm>
                <a:off x="509218" y="1667931"/>
                <a:ext cx="666160" cy="660980"/>
              </a:xfrm>
              <a:prstGeom prst="ellipse">
                <a:avLst/>
              </a:prstGeom>
              <a:solidFill>
                <a:srgbClr val="002060"/>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cs typeface="Arial" pitchFamily="34" charset="0"/>
                </a:endParaRPr>
              </a:p>
            </p:txBody>
          </p:sp>
          <p:sp>
            <p:nvSpPr>
              <p:cNvPr id="63" name="TextBox 62">
                <a:extLst>
                  <a:ext uri="{FF2B5EF4-FFF2-40B4-BE49-F238E27FC236}">
                    <a16:creationId xmlns:a16="http://schemas.microsoft.com/office/drawing/2014/main" id="{7D3C6DE5-306E-40AA-8BAF-DF0DD15FA4D5}"/>
                  </a:ext>
                </a:extLst>
              </p:cNvPr>
              <p:cNvSpPr txBox="1"/>
              <p:nvPr/>
            </p:nvSpPr>
            <p:spPr>
              <a:xfrm>
                <a:off x="530678" y="1768110"/>
                <a:ext cx="607421" cy="492507"/>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2800" b="1" i="0" u="none" strike="noStrike" kern="1200" cap="none" spc="0" normalizeH="0" baseline="0" noProof="0" dirty="0">
                    <a:ln>
                      <a:noFill/>
                    </a:ln>
                    <a:solidFill>
                      <a:prstClr val="white"/>
                    </a:solidFill>
                    <a:effectLst/>
                    <a:uLnTx/>
                    <a:uFillTx/>
                    <a:latin typeface="Arial"/>
                    <a:cs typeface="Arial" pitchFamily="34" charset="0"/>
                  </a:rPr>
                  <a:t>04</a:t>
                </a:r>
                <a:endParaRPr kumimoji="0" lang="ko-KR" altLang="en-US" sz="2800" b="1" i="0" u="none" strike="noStrike" kern="1200" cap="none" spc="0" normalizeH="0" baseline="0" noProof="0" dirty="0">
                  <a:ln>
                    <a:noFill/>
                  </a:ln>
                  <a:solidFill>
                    <a:prstClr val="white"/>
                  </a:solidFill>
                  <a:effectLst/>
                  <a:uLnTx/>
                  <a:uFillTx/>
                  <a:latin typeface="Arial"/>
                  <a:cs typeface="Arial" pitchFamily="34" charset="0"/>
                </a:endParaRPr>
              </a:p>
            </p:txBody>
          </p:sp>
        </p:grpSp>
      </p:grpSp>
      <p:sp>
        <p:nvSpPr>
          <p:cNvPr id="2" name="Slide Number Placeholder 1">
            <a:extLst>
              <a:ext uri="{FF2B5EF4-FFF2-40B4-BE49-F238E27FC236}">
                <a16:creationId xmlns:a16="http://schemas.microsoft.com/office/drawing/2014/main" id="{3FA707F5-928F-4E94-8522-7CF31EDA44BC}"/>
              </a:ext>
            </a:extLst>
          </p:cNvPr>
          <p:cNvSpPr>
            <a:spLocks noGrp="1"/>
          </p:cNvSpPr>
          <p:nvPr>
            <p:ph type="sldNum" sz="quarter" idx="12"/>
          </p:nvPr>
        </p:nvSpPr>
        <p:spPr/>
        <p:txBody>
          <a:bodyPr/>
          <a:lstStyle/>
          <a:p>
            <a:fld id="{16C90663-FA6D-4415-87FA-7E8AD6A7A104}" type="slidenum">
              <a:rPr lang="en-US" smtClean="0"/>
              <a:t>13</a:t>
            </a:fld>
            <a:endParaRPr lang="en-US"/>
          </a:p>
        </p:txBody>
      </p:sp>
    </p:spTree>
    <p:extLst>
      <p:ext uri="{BB962C8B-B14F-4D97-AF65-F5344CB8AC3E}">
        <p14:creationId xmlns:p14="http://schemas.microsoft.com/office/powerpoint/2010/main" val="5017758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5" name="Straight Connector 24">
            <a:extLst>
              <a:ext uri="{FF2B5EF4-FFF2-40B4-BE49-F238E27FC236}">
                <a16:creationId xmlns:a16="http://schemas.microsoft.com/office/drawing/2014/main" id="{8820F067-EF25-0CD5-E745-FB4B7A2164EF}"/>
              </a:ext>
            </a:extLst>
          </p:cNvPr>
          <p:cNvCxnSpPr/>
          <p:nvPr/>
        </p:nvCxnSpPr>
        <p:spPr>
          <a:xfrm>
            <a:off x="285750" y="267474"/>
            <a:ext cx="11772900" cy="0"/>
          </a:xfrm>
          <a:prstGeom prst="line">
            <a:avLst/>
          </a:prstGeom>
          <a:ln>
            <a:solidFill>
              <a:srgbClr val="053C8F"/>
            </a:solidFill>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AA550F7C-761D-1390-51F2-3C5B36F1DE53}"/>
              </a:ext>
            </a:extLst>
          </p:cNvPr>
          <p:cNvSpPr txBox="1"/>
          <p:nvPr/>
        </p:nvSpPr>
        <p:spPr>
          <a:xfrm>
            <a:off x="655340" y="34636"/>
            <a:ext cx="1196161"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INTRODUCTION</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28" name="TextBox 27">
            <a:extLst>
              <a:ext uri="{FF2B5EF4-FFF2-40B4-BE49-F238E27FC236}">
                <a16:creationId xmlns:a16="http://schemas.microsoft.com/office/drawing/2014/main" id="{379B6B42-1E91-C09C-48AE-7F7A2C12CB24}"/>
              </a:ext>
            </a:extLst>
          </p:cNvPr>
          <p:cNvSpPr txBox="1"/>
          <p:nvPr/>
        </p:nvSpPr>
        <p:spPr>
          <a:xfrm>
            <a:off x="2523184" y="34636"/>
            <a:ext cx="925253"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OBJECTIVES</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29" name="TextBox 28">
            <a:extLst>
              <a:ext uri="{FF2B5EF4-FFF2-40B4-BE49-F238E27FC236}">
                <a16:creationId xmlns:a16="http://schemas.microsoft.com/office/drawing/2014/main" id="{5E22C124-A3D5-E1B2-7969-7B91F7166C9B}"/>
              </a:ext>
            </a:extLst>
          </p:cNvPr>
          <p:cNvSpPr txBox="1"/>
          <p:nvPr/>
        </p:nvSpPr>
        <p:spPr>
          <a:xfrm>
            <a:off x="6354752" y="39623"/>
            <a:ext cx="1013419"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ETL PROCESS</a:t>
            </a:r>
          </a:p>
        </p:txBody>
      </p:sp>
      <p:sp>
        <p:nvSpPr>
          <p:cNvPr id="30" name="TextBox 29">
            <a:extLst>
              <a:ext uri="{FF2B5EF4-FFF2-40B4-BE49-F238E27FC236}">
                <a16:creationId xmlns:a16="http://schemas.microsoft.com/office/drawing/2014/main" id="{4986B5DA-FB37-8EAD-471E-020548A871BB}"/>
              </a:ext>
            </a:extLst>
          </p:cNvPr>
          <p:cNvSpPr txBox="1"/>
          <p:nvPr/>
        </p:nvSpPr>
        <p:spPr>
          <a:xfrm>
            <a:off x="8153843" y="31849"/>
            <a:ext cx="1673856"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DATA RECONCILIATION</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31" name="TextBox 30">
            <a:extLst>
              <a:ext uri="{FF2B5EF4-FFF2-40B4-BE49-F238E27FC236}">
                <a16:creationId xmlns:a16="http://schemas.microsoft.com/office/drawing/2014/main" id="{9418541F-E1AC-6ADD-F407-6DE959AA472B}"/>
              </a:ext>
            </a:extLst>
          </p:cNvPr>
          <p:cNvSpPr txBox="1"/>
          <p:nvPr/>
        </p:nvSpPr>
        <p:spPr>
          <a:xfrm>
            <a:off x="10680335" y="39623"/>
            <a:ext cx="1011815"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DASHBOARD</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33" name="Rectangle 32">
            <a:extLst>
              <a:ext uri="{FF2B5EF4-FFF2-40B4-BE49-F238E27FC236}">
                <a16:creationId xmlns:a16="http://schemas.microsoft.com/office/drawing/2014/main" id="{39C169B3-CD65-DDA5-9D92-9B5A3ACE0E88}"/>
              </a:ext>
            </a:extLst>
          </p:cNvPr>
          <p:cNvSpPr/>
          <p:nvPr/>
        </p:nvSpPr>
        <p:spPr>
          <a:xfrm>
            <a:off x="8075099" y="247740"/>
            <a:ext cx="1752600" cy="45719"/>
          </a:xfrm>
          <a:prstGeom prst="rect">
            <a:avLst/>
          </a:prstGeom>
          <a:solidFill>
            <a:srgbClr val="053C8F"/>
          </a:solidFill>
          <a:ln>
            <a:solidFill>
              <a:srgbClr val="053C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black"/>
              </a:solidFill>
              <a:effectLst/>
              <a:uLnTx/>
              <a:uFillTx/>
              <a:latin typeface="Arial"/>
              <a:ea typeface="+mn-ea"/>
              <a:cs typeface="+mn-cs"/>
            </a:endParaRPr>
          </a:p>
        </p:txBody>
      </p:sp>
      <p:sp>
        <p:nvSpPr>
          <p:cNvPr id="19" name="TextBox 18">
            <a:extLst>
              <a:ext uri="{FF2B5EF4-FFF2-40B4-BE49-F238E27FC236}">
                <a16:creationId xmlns:a16="http://schemas.microsoft.com/office/drawing/2014/main" id="{17756BBC-A09D-4C80-962B-6B4B323A588D}"/>
              </a:ext>
            </a:extLst>
          </p:cNvPr>
          <p:cNvSpPr txBox="1"/>
          <p:nvPr/>
        </p:nvSpPr>
        <p:spPr>
          <a:xfrm>
            <a:off x="4023002" y="32385"/>
            <a:ext cx="1435008"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solidFill>
                  <a:prstClr val="black"/>
                </a:solidFill>
                <a:latin typeface="Segoe UI" panose="020B0502040204020203" pitchFamily="34" charset="0"/>
                <a:cs typeface="Segoe UI" panose="020B0502040204020203" pitchFamily="34" charset="0"/>
              </a:rPr>
              <a:t>DATA DESCRIPTION</a:t>
            </a:r>
            <a:endParaRPr kumimoji="0" lang="en-US" sz="11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10" name="Rectangle: Rounded Corners 9">
            <a:extLst>
              <a:ext uri="{FF2B5EF4-FFF2-40B4-BE49-F238E27FC236}">
                <a16:creationId xmlns:a16="http://schemas.microsoft.com/office/drawing/2014/main" id="{9C7A2E75-5ECF-4542-A18D-270E4AFEAEEE}"/>
              </a:ext>
            </a:extLst>
          </p:cNvPr>
          <p:cNvSpPr/>
          <p:nvPr/>
        </p:nvSpPr>
        <p:spPr>
          <a:xfrm>
            <a:off x="280236" y="1393322"/>
            <a:ext cx="10595610" cy="970036"/>
          </a:xfrm>
          <a:prstGeom prst="roundRect">
            <a:avLst/>
          </a:prstGeom>
          <a:noFill/>
          <a:ln>
            <a:solidFill>
              <a:srgbClr val="053C8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lang="en-US" sz="2400" b="1" kern="0" dirty="0" err="1">
                <a:solidFill>
                  <a:srgbClr val="053C8F"/>
                </a:solidFill>
                <a:latin typeface="Arial"/>
                <a:cs typeface="Arial"/>
                <a:sym typeface="Arial"/>
              </a:rPr>
              <a:t>ecom_reconciliation.sql</a:t>
            </a:r>
            <a:r>
              <a:rPr lang="en-US" sz="2400" b="1" kern="0" dirty="0">
                <a:solidFill>
                  <a:srgbClr val="053C8F"/>
                </a:solidFill>
                <a:latin typeface="Arial"/>
                <a:cs typeface="Arial"/>
                <a:sym typeface="Arial"/>
              </a:rPr>
              <a:t>:</a:t>
            </a:r>
          </a:p>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US" sz="1400" b="1" i="0" u="none" strike="noStrike" kern="0" cap="none" spc="0" normalizeH="0" baseline="0" noProof="0" dirty="0">
                <a:ln>
                  <a:noFill/>
                </a:ln>
                <a:solidFill>
                  <a:srgbClr val="053C8F"/>
                </a:solidFill>
                <a:effectLst/>
                <a:uLnTx/>
                <a:uFillTx/>
                <a:latin typeface="Arial"/>
                <a:ea typeface="+mn-ea"/>
                <a:cs typeface="Arial"/>
                <a:sym typeface="Arial"/>
              </a:rPr>
              <a:t>	</a:t>
            </a:r>
            <a:r>
              <a:rPr kumimoji="0" lang="en-US" i="0" u="none" strike="noStrike" kern="0" cap="none" spc="0" normalizeH="0" baseline="0" noProof="0" dirty="0">
                <a:ln>
                  <a:noFill/>
                </a:ln>
                <a:solidFill>
                  <a:srgbClr val="053C8F"/>
                </a:solidFill>
                <a:effectLst/>
                <a:uLnTx/>
                <a:uFillTx/>
                <a:latin typeface="Arial"/>
                <a:ea typeface="+mn-ea"/>
                <a:cs typeface="Arial"/>
                <a:sym typeface="Arial"/>
              </a:rPr>
              <a:t>Compares recorded amounts in e-commerce orders with </a:t>
            </a:r>
            <a:r>
              <a:rPr lang="en-US" kern="0" dirty="0">
                <a:solidFill>
                  <a:srgbClr val="053C8F"/>
                </a:solidFill>
                <a:latin typeface="Arial"/>
                <a:cs typeface="Arial"/>
                <a:sym typeface="Arial"/>
              </a:rPr>
              <a:t>ERP</a:t>
            </a:r>
            <a:r>
              <a:rPr kumimoji="0" lang="en-US" i="0" u="none" strike="noStrike" kern="0" cap="none" spc="0" normalizeH="0" baseline="0" noProof="0" dirty="0">
                <a:ln>
                  <a:noFill/>
                </a:ln>
                <a:solidFill>
                  <a:srgbClr val="053C8F"/>
                </a:solidFill>
                <a:effectLst/>
                <a:uLnTx/>
                <a:uFillTx/>
                <a:latin typeface="Arial"/>
                <a:ea typeface="+mn-ea"/>
                <a:cs typeface="Arial"/>
                <a:sym typeface="Arial"/>
              </a:rPr>
              <a:t> amounts, adjusting for 	currency differences.</a:t>
            </a:r>
            <a:endParaRPr kumimoji="0" lang="en-US" sz="1400" i="0" u="none" strike="noStrike" kern="0" cap="none" spc="0" normalizeH="0" baseline="0" noProof="0" dirty="0">
              <a:ln>
                <a:noFill/>
              </a:ln>
              <a:solidFill>
                <a:srgbClr val="053C8F"/>
              </a:solidFill>
              <a:effectLst/>
              <a:uLnTx/>
              <a:uFillTx/>
              <a:latin typeface="Arial"/>
              <a:ea typeface="+mn-ea"/>
              <a:cs typeface="Arial"/>
              <a:sym typeface="Arial"/>
            </a:endParaRPr>
          </a:p>
        </p:txBody>
      </p:sp>
      <p:sp>
        <p:nvSpPr>
          <p:cNvPr id="11" name="Rectangle: Rounded Corners 10">
            <a:extLst>
              <a:ext uri="{FF2B5EF4-FFF2-40B4-BE49-F238E27FC236}">
                <a16:creationId xmlns:a16="http://schemas.microsoft.com/office/drawing/2014/main" id="{97AF4F42-BA0D-4EDA-86EB-C4DB59588AD9}"/>
              </a:ext>
            </a:extLst>
          </p:cNvPr>
          <p:cNvSpPr/>
          <p:nvPr/>
        </p:nvSpPr>
        <p:spPr>
          <a:xfrm>
            <a:off x="280236" y="4037949"/>
            <a:ext cx="10980706" cy="1044413"/>
          </a:xfrm>
          <a:prstGeom prst="roundRect">
            <a:avLst/>
          </a:prstGeom>
          <a:noFill/>
          <a:ln>
            <a:solidFill>
              <a:srgbClr val="053C8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US" sz="2400" b="1" i="0" u="none" strike="noStrike" kern="0" cap="none" spc="0" normalizeH="0" baseline="0" noProof="0" dirty="0" err="1">
                <a:ln>
                  <a:noFill/>
                </a:ln>
                <a:solidFill>
                  <a:srgbClr val="053C8F"/>
                </a:solidFill>
                <a:effectLst/>
                <a:uLnTx/>
                <a:uFillTx/>
                <a:latin typeface="Arial"/>
                <a:ea typeface="+mn-ea"/>
                <a:cs typeface="Arial"/>
                <a:sym typeface="Arial"/>
              </a:rPr>
              <a:t>cosmaline_reconciliation.sql</a:t>
            </a:r>
            <a:r>
              <a:rPr kumimoji="0" lang="en-US" sz="2400" b="1" i="0" u="none" strike="noStrike" kern="0" cap="none" spc="0" normalizeH="0" baseline="0" noProof="0" dirty="0">
                <a:ln>
                  <a:noFill/>
                </a:ln>
                <a:solidFill>
                  <a:srgbClr val="053C8F"/>
                </a:solidFill>
                <a:effectLst/>
                <a:uLnTx/>
                <a:uFillTx/>
                <a:latin typeface="Arial"/>
                <a:ea typeface="+mn-ea"/>
                <a:cs typeface="Arial"/>
                <a:sym typeface="Arial"/>
              </a:rPr>
              <a:t>:</a:t>
            </a:r>
          </a:p>
          <a:p>
            <a:pPr marL="0" marR="0" lvl="0" indent="0" defTabSz="1219170" rtl="0" eaLnBrk="1" fontAlgn="auto" latinLnBrk="0" hangingPunct="1">
              <a:lnSpc>
                <a:spcPct val="100000"/>
              </a:lnSpc>
              <a:spcBef>
                <a:spcPts val="0"/>
              </a:spcBef>
              <a:spcAft>
                <a:spcPts val="0"/>
              </a:spcAft>
              <a:buClr>
                <a:srgbClr val="000000"/>
              </a:buClr>
              <a:buSzTx/>
              <a:buFontTx/>
              <a:buNone/>
              <a:tabLst/>
              <a:defRPr/>
            </a:pPr>
            <a:r>
              <a:rPr kumimoji="0" lang="en-US" sz="1200" b="1" i="0" u="none" strike="noStrike" kern="0" cap="none" spc="0" normalizeH="0" baseline="0" noProof="0" dirty="0">
                <a:ln>
                  <a:noFill/>
                </a:ln>
                <a:solidFill>
                  <a:srgbClr val="053C8F"/>
                </a:solidFill>
                <a:effectLst/>
                <a:uLnTx/>
                <a:uFillTx/>
                <a:latin typeface="Arial"/>
                <a:ea typeface="+mn-ea"/>
                <a:cs typeface="Arial"/>
                <a:sym typeface="Arial"/>
              </a:rPr>
              <a:t>	</a:t>
            </a:r>
            <a:r>
              <a:rPr kumimoji="0" lang="en-US" i="0" u="none" strike="noStrike" kern="0" cap="none" spc="0" normalizeH="0" baseline="0" noProof="0" dirty="0">
                <a:ln>
                  <a:noFill/>
                </a:ln>
                <a:solidFill>
                  <a:srgbClr val="053C8F"/>
                </a:solidFill>
                <a:effectLst/>
                <a:uLnTx/>
                <a:uFillTx/>
                <a:latin typeface="Arial"/>
                <a:ea typeface="+mn-ea"/>
                <a:cs typeface="Arial"/>
                <a:sym typeface="Arial"/>
              </a:rPr>
              <a:t>Ensures consistency between </a:t>
            </a:r>
            <a:r>
              <a:rPr kumimoji="0" lang="en-US" i="0" u="none" strike="noStrike" kern="0" cap="none" spc="0" normalizeH="0" baseline="0" noProof="0" dirty="0" err="1">
                <a:ln>
                  <a:noFill/>
                </a:ln>
                <a:solidFill>
                  <a:srgbClr val="053C8F"/>
                </a:solidFill>
                <a:effectLst/>
                <a:uLnTx/>
                <a:uFillTx/>
                <a:latin typeface="Arial"/>
                <a:ea typeface="+mn-ea"/>
                <a:cs typeface="Arial"/>
                <a:sym typeface="Arial"/>
              </a:rPr>
              <a:t>Cosmaline</a:t>
            </a:r>
            <a:r>
              <a:rPr kumimoji="0" lang="en-US" i="0" u="none" strike="noStrike" kern="0" cap="none" spc="0" normalizeH="0" baseline="0" noProof="0" dirty="0">
                <a:ln>
                  <a:noFill/>
                </a:ln>
                <a:solidFill>
                  <a:srgbClr val="053C8F"/>
                </a:solidFill>
                <a:effectLst/>
                <a:uLnTx/>
                <a:uFillTx/>
                <a:latin typeface="Arial"/>
                <a:ea typeface="+mn-ea"/>
                <a:cs typeface="Arial"/>
                <a:sym typeface="Arial"/>
              </a:rPr>
              <a:t> shipments in ERP and </a:t>
            </a:r>
            <a:r>
              <a:rPr kumimoji="0" lang="en-US" i="0" u="none" strike="noStrike" kern="0" cap="none" spc="0" normalizeH="0" baseline="0" noProof="0" dirty="0" err="1">
                <a:ln>
                  <a:noFill/>
                </a:ln>
                <a:solidFill>
                  <a:srgbClr val="053C8F"/>
                </a:solidFill>
                <a:effectLst/>
                <a:uLnTx/>
                <a:uFillTx/>
                <a:latin typeface="Arial"/>
                <a:ea typeface="+mn-ea"/>
                <a:cs typeface="Arial"/>
                <a:sym typeface="Arial"/>
              </a:rPr>
              <a:t>Cosmaline</a:t>
            </a:r>
            <a:r>
              <a:rPr kumimoji="0" lang="en-US" i="0" u="none" strike="noStrike" kern="0" cap="none" spc="0" normalizeH="0" baseline="0" noProof="0" dirty="0">
                <a:ln>
                  <a:noFill/>
                </a:ln>
                <a:solidFill>
                  <a:srgbClr val="053C8F"/>
                </a:solidFill>
                <a:effectLst/>
                <a:uLnTx/>
                <a:uFillTx/>
                <a:latin typeface="Arial"/>
                <a:ea typeface="+mn-ea"/>
                <a:cs typeface="Arial"/>
                <a:sym typeface="Arial"/>
              </a:rPr>
              <a:t> shipping records</a:t>
            </a:r>
            <a:br>
              <a:rPr kumimoji="0" lang="en-US" i="0" u="none" strike="noStrike" kern="0" cap="none" spc="0" normalizeH="0" baseline="0" noProof="0" dirty="0">
                <a:ln>
                  <a:noFill/>
                </a:ln>
                <a:solidFill>
                  <a:srgbClr val="053C8F"/>
                </a:solidFill>
                <a:effectLst/>
                <a:uLnTx/>
                <a:uFillTx/>
                <a:latin typeface="Arial"/>
                <a:ea typeface="+mn-ea"/>
                <a:cs typeface="Arial"/>
                <a:sym typeface="Arial"/>
              </a:rPr>
            </a:br>
            <a:r>
              <a:rPr kumimoji="0" lang="en-US" i="0" u="none" strike="noStrike" kern="0" cap="none" spc="0" normalizeH="0" baseline="0" noProof="0" dirty="0">
                <a:ln>
                  <a:noFill/>
                </a:ln>
                <a:solidFill>
                  <a:srgbClr val="053C8F"/>
                </a:solidFill>
                <a:effectLst/>
                <a:uLnTx/>
                <a:uFillTx/>
                <a:latin typeface="Arial"/>
                <a:ea typeface="+mn-ea"/>
                <a:cs typeface="Arial"/>
                <a:sym typeface="Arial"/>
              </a:rPr>
              <a:t>with a 5% 	threshold.</a:t>
            </a:r>
            <a:endParaRPr kumimoji="0" lang="en-US" sz="1200" i="0" u="none" strike="noStrike" kern="0" cap="none" spc="0" normalizeH="0" baseline="0" noProof="0" dirty="0">
              <a:ln>
                <a:noFill/>
              </a:ln>
              <a:solidFill>
                <a:srgbClr val="053C8F"/>
              </a:solidFill>
              <a:effectLst/>
              <a:uLnTx/>
              <a:uFillTx/>
              <a:latin typeface="Arial"/>
              <a:ea typeface="+mn-ea"/>
              <a:cs typeface="Arial"/>
              <a:sym typeface="Arial"/>
            </a:endParaRPr>
          </a:p>
        </p:txBody>
      </p:sp>
      <p:sp>
        <p:nvSpPr>
          <p:cNvPr id="12" name="Rectangle: Rounded Corners 11">
            <a:extLst>
              <a:ext uri="{FF2B5EF4-FFF2-40B4-BE49-F238E27FC236}">
                <a16:creationId xmlns:a16="http://schemas.microsoft.com/office/drawing/2014/main" id="{41DF8F63-0A67-417E-A6D7-8EC6DABC1A28}"/>
              </a:ext>
            </a:extLst>
          </p:cNvPr>
          <p:cNvSpPr/>
          <p:nvPr/>
        </p:nvSpPr>
        <p:spPr>
          <a:xfrm>
            <a:off x="1017427" y="2660962"/>
            <a:ext cx="10980706" cy="1044413"/>
          </a:xfrm>
          <a:prstGeom prst="roundRect">
            <a:avLst/>
          </a:prstGeom>
          <a:noFill/>
          <a:ln>
            <a:solidFill>
              <a:srgbClr val="053C8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defTabSz="1219170">
              <a:buClr>
                <a:srgbClr val="000000"/>
              </a:buClr>
              <a:defRPr/>
            </a:pPr>
            <a:r>
              <a:rPr lang="en-US" sz="2400" b="1" kern="0" dirty="0" err="1">
                <a:solidFill>
                  <a:srgbClr val="053C8F"/>
                </a:solidFill>
                <a:latin typeface="Arial"/>
                <a:cs typeface="Arial"/>
                <a:sym typeface="Arial"/>
              </a:rPr>
              <a:t>credit_card_reconciliation.sql</a:t>
            </a:r>
            <a:r>
              <a:rPr lang="en-US" sz="2400" b="1" kern="0" dirty="0">
                <a:solidFill>
                  <a:srgbClr val="053C8F"/>
                </a:solidFill>
                <a:latin typeface="Arial"/>
                <a:cs typeface="Arial"/>
                <a:sym typeface="Arial"/>
              </a:rPr>
              <a:t>:</a:t>
            </a:r>
          </a:p>
          <a:p>
            <a:pPr lvl="0" defTabSz="1219170">
              <a:buClr>
                <a:srgbClr val="000000"/>
              </a:buClr>
              <a:defRPr/>
            </a:pPr>
            <a:r>
              <a:rPr lang="en-US" sz="1600" b="1" kern="0" dirty="0">
                <a:solidFill>
                  <a:srgbClr val="053C8F"/>
                </a:solidFill>
                <a:latin typeface="Arial"/>
                <a:cs typeface="Arial"/>
                <a:sym typeface="Arial"/>
              </a:rPr>
              <a:t>	</a:t>
            </a:r>
            <a:r>
              <a:rPr lang="en-US" kern="0" dirty="0">
                <a:solidFill>
                  <a:srgbClr val="053C8F"/>
                </a:solidFill>
                <a:latin typeface="Arial"/>
                <a:cs typeface="Arial"/>
                <a:sym typeface="Arial"/>
              </a:rPr>
              <a:t>Verifies consistency between ERP and credit card transaction data (</a:t>
            </a:r>
            <a:r>
              <a:rPr lang="en-US" kern="0" dirty="0" err="1">
                <a:solidFill>
                  <a:srgbClr val="053C8F"/>
                </a:solidFill>
                <a:latin typeface="Arial"/>
                <a:cs typeface="Arial"/>
                <a:sym typeface="Arial"/>
              </a:rPr>
              <a:t>Cybersource</a:t>
            </a:r>
            <a:r>
              <a:rPr lang="en-US" kern="0" dirty="0">
                <a:solidFill>
                  <a:srgbClr val="053C8F"/>
                </a:solidFill>
                <a:latin typeface="Arial"/>
                <a:cs typeface="Arial"/>
                <a:sym typeface="Arial"/>
              </a:rPr>
              <a:t>) using a 5% 	threshold for matching.</a:t>
            </a:r>
            <a:endParaRPr lang="en-US" sz="1600" kern="0" dirty="0">
              <a:solidFill>
                <a:srgbClr val="053C8F"/>
              </a:solidFill>
              <a:latin typeface="Arial"/>
              <a:cs typeface="Arial"/>
              <a:sym typeface="Arial"/>
            </a:endParaRPr>
          </a:p>
        </p:txBody>
      </p:sp>
      <p:sp>
        <p:nvSpPr>
          <p:cNvPr id="13" name="Rectangle: Rounded Corners 12">
            <a:extLst>
              <a:ext uri="{FF2B5EF4-FFF2-40B4-BE49-F238E27FC236}">
                <a16:creationId xmlns:a16="http://schemas.microsoft.com/office/drawing/2014/main" id="{B778740A-B4DB-4F07-8B57-0194087DB921}"/>
              </a:ext>
            </a:extLst>
          </p:cNvPr>
          <p:cNvSpPr/>
          <p:nvPr/>
        </p:nvSpPr>
        <p:spPr>
          <a:xfrm>
            <a:off x="925988" y="5439513"/>
            <a:ext cx="11072145" cy="1044413"/>
          </a:xfrm>
          <a:prstGeom prst="roundRect">
            <a:avLst/>
          </a:prstGeom>
          <a:noFill/>
          <a:ln>
            <a:solidFill>
              <a:srgbClr val="053C8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defTabSz="1219170">
              <a:buClr>
                <a:srgbClr val="000000"/>
              </a:buClr>
              <a:defRPr/>
            </a:pPr>
            <a:r>
              <a:rPr lang="en-US" sz="2400" b="1" kern="0" dirty="0" err="1">
                <a:solidFill>
                  <a:srgbClr val="053C8F"/>
                </a:solidFill>
                <a:latin typeface="Arial"/>
                <a:cs typeface="Arial"/>
                <a:sym typeface="Arial"/>
              </a:rPr>
              <a:t>token_reconciliation.sql</a:t>
            </a:r>
            <a:r>
              <a:rPr lang="en-US" sz="2400" b="1" kern="0" dirty="0">
                <a:solidFill>
                  <a:srgbClr val="053C8F"/>
                </a:solidFill>
                <a:latin typeface="Arial"/>
                <a:cs typeface="Arial"/>
                <a:sym typeface="Arial"/>
              </a:rPr>
              <a:t>:</a:t>
            </a:r>
          </a:p>
          <a:p>
            <a:pPr lvl="0" defTabSz="1219170">
              <a:buClr>
                <a:srgbClr val="000000"/>
              </a:buClr>
              <a:defRPr/>
            </a:pPr>
            <a:r>
              <a:rPr lang="en-US" sz="1600" b="1" kern="0" dirty="0">
                <a:solidFill>
                  <a:srgbClr val="053C8F"/>
                </a:solidFill>
                <a:latin typeface="Arial"/>
                <a:cs typeface="Arial"/>
                <a:sym typeface="Arial"/>
              </a:rPr>
              <a:t>	</a:t>
            </a:r>
            <a:r>
              <a:rPr lang="en-US" kern="0" dirty="0">
                <a:solidFill>
                  <a:srgbClr val="053C8F"/>
                </a:solidFill>
                <a:latin typeface="Arial"/>
                <a:cs typeface="Arial"/>
                <a:sym typeface="Arial"/>
              </a:rPr>
              <a:t>Compares token transactions from ERP data with Aramex shipping records, converts amounts to USD, 	and applies a 5% matching threshold.</a:t>
            </a:r>
            <a:endParaRPr lang="en-US" sz="1600" kern="0" dirty="0">
              <a:solidFill>
                <a:srgbClr val="053C8F"/>
              </a:solidFill>
              <a:latin typeface="Arial"/>
              <a:cs typeface="Arial"/>
              <a:sym typeface="Arial"/>
            </a:endParaRPr>
          </a:p>
        </p:txBody>
      </p:sp>
      <p:sp>
        <p:nvSpPr>
          <p:cNvPr id="14" name="Title 1">
            <a:extLst>
              <a:ext uri="{FF2B5EF4-FFF2-40B4-BE49-F238E27FC236}">
                <a16:creationId xmlns:a16="http://schemas.microsoft.com/office/drawing/2014/main" id="{7011889D-CF52-45A5-AF55-67A49C4CF900}"/>
              </a:ext>
            </a:extLst>
          </p:cNvPr>
          <p:cNvSpPr>
            <a:spLocks noGrp="1"/>
          </p:cNvSpPr>
          <p:nvPr>
            <p:ph type="title"/>
          </p:nvPr>
        </p:nvSpPr>
        <p:spPr>
          <a:xfrm>
            <a:off x="203954" y="247740"/>
            <a:ext cx="9264496" cy="875567"/>
          </a:xfrm>
        </p:spPr>
        <p:txBody>
          <a:bodyPr>
            <a:normAutofit/>
          </a:bodyPr>
          <a:lstStyle/>
          <a:p>
            <a:r>
              <a:rPr lang="en-US" sz="2400" b="1" dirty="0">
                <a:solidFill>
                  <a:srgbClr val="053C8F"/>
                </a:solidFill>
                <a:latin typeface="Segoe UI" panose="020B0502040204020203" pitchFamily="34" charset="0"/>
                <a:cs typeface="Segoe UI" panose="020B0502040204020203" pitchFamily="34" charset="0"/>
              </a:rPr>
              <a:t>Financial Data Reconciliation</a:t>
            </a:r>
          </a:p>
        </p:txBody>
      </p:sp>
      <p:sp>
        <p:nvSpPr>
          <p:cNvPr id="2" name="Slide Number Placeholder 1">
            <a:extLst>
              <a:ext uri="{FF2B5EF4-FFF2-40B4-BE49-F238E27FC236}">
                <a16:creationId xmlns:a16="http://schemas.microsoft.com/office/drawing/2014/main" id="{B1694BDB-7EE8-4A5F-BB58-E016B85055CE}"/>
              </a:ext>
            </a:extLst>
          </p:cNvPr>
          <p:cNvSpPr>
            <a:spLocks noGrp="1"/>
          </p:cNvSpPr>
          <p:nvPr>
            <p:ph type="sldNum" sz="quarter" idx="12"/>
          </p:nvPr>
        </p:nvSpPr>
        <p:spPr/>
        <p:txBody>
          <a:bodyPr/>
          <a:lstStyle/>
          <a:p>
            <a:fld id="{16C90663-FA6D-4415-87FA-7E8AD6A7A104}" type="slidenum">
              <a:rPr lang="en-US" smtClean="0"/>
              <a:t>14</a:t>
            </a:fld>
            <a:endParaRPr lang="en-US"/>
          </a:p>
        </p:txBody>
      </p:sp>
    </p:spTree>
    <p:extLst>
      <p:ext uri="{BB962C8B-B14F-4D97-AF65-F5344CB8AC3E}">
        <p14:creationId xmlns:p14="http://schemas.microsoft.com/office/powerpoint/2010/main" val="32525238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5" name="Straight Connector 24">
            <a:extLst>
              <a:ext uri="{FF2B5EF4-FFF2-40B4-BE49-F238E27FC236}">
                <a16:creationId xmlns:a16="http://schemas.microsoft.com/office/drawing/2014/main" id="{8820F067-EF25-0CD5-E745-FB4B7A2164EF}"/>
              </a:ext>
            </a:extLst>
          </p:cNvPr>
          <p:cNvCxnSpPr/>
          <p:nvPr/>
        </p:nvCxnSpPr>
        <p:spPr>
          <a:xfrm>
            <a:off x="285750" y="267474"/>
            <a:ext cx="11772900" cy="0"/>
          </a:xfrm>
          <a:prstGeom prst="line">
            <a:avLst/>
          </a:prstGeom>
          <a:ln>
            <a:solidFill>
              <a:srgbClr val="053C8F"/>
            </a:solidFill>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AA550F7C-761D-1390-51F2-3C5B36F1DE53}"/>
              </a:ext>
            </a:extLst>
          </p:cNvPr>
          <p:cNvSpPr txBox="1"/>
          <p:nvPr/>
        </p:nvSpPr>
        <p:spPr>
          <a:xfrm>
            <a:off x="655340" y="34636"/>
            <a:ext cx="1196161"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INTRODUCTION</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28" name="TextBox 27">
            <a:extLst>
              <a:ext uri="{FF2B5EF4-FFF2-40B4-BE49-F238E27FC236}">
                <a16:creationId xmlns:a16="http://schemas.microsoft.com/office/drawing/2014/main" id="{379B6B42-1E91-C09C-48AE-7F7A2C12CB24}"/>
              </a:ext>
            </a:extLst>
          </p:cNvPr>
          <p:cNvSpPr txBox="1"/>
          <p:nvPr/>
        </p:nvSpPr>
        <p:spPr>
          <a:xfrm>
            <a:off x="2523184" y="34636"/>
            <a:ext cx="925253"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OBJECTIVES</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29" name="TextBox 28">
            <a:extLst>
              <a:ext uri="{FF2B5EF4-FFF2-40B4-BE49-F238E27FC236}">
                <a16:creationId xmlns:a16="http://schemas.microsoft.com/office/drawing/2014/main" id="{5E22C124-A3D5-E1B2-7969-7B91F7166C9B}"/>
              </a:ext>
            </a:extLst>
          </p:cNvPr>
          <p:cNvSpPr txBox="1"/>
          <p:nvPr/>
        </p:nvSpPr>
        <p:spPr>
          <a:xfrm>
            <a:off x="6354752" y="39623"/>
            <a:ext cx="1013419"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ETL PROCESS</a:t>
            </a:r>
          </a:p>
        </p:txBody>
      </p:sp>
      <p:sp>
        <p:nvSpPr>
          <p:cNvPr id="30" name="TextBox 29">
            <a:extLst>
              <a:ext uri="{FF2B5EF4-FFF2-40B4-BE49-F238E27FC236}">
                <a16:creationId xmlns:a16="http://schemas.microsoft.com/office/drawing/2014/main" id="{4986B5DA-FB37-8EAD-471E-020548A871BB}"/>
              </a:ext>
            </a:extLst>
          </p:cNvPr>
          <p:cNvSpPr txBox="1"/>
          <p:nvPr/>
        </p:nvSpPr>
        <p:spPr>
          <a:xfrm>
            <a:off x="8153843" y="31849"/>
            <a:ext cx="1673856"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DATA RECONCILIATION</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31" name="TextBox 30">
            <a:extLst>
              <a:ext uri="{FF2B5EF4-FFF2-40B4-BE49-F238E27FC236}">
                <a16:creationId xmlns:a16="http://schemas.microsoft.com/office/drawing/2014/main" id="{9418541F-E1AC-6ADD-F407-6DE959AA472B}"/>
              </a:ext>
            </a:extLst>
          </p:cNvPr>
          <p:cNvSpPr txBox="1"/>
          <p:nvPr/>
        </p:nvSpPr>
        <p:spPr>
          <a:xfrm>
            <a:off x="10680335" y="39623"/>
            <a:ext cx="1011815"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DASHBOARD</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33" name="Rectangle 32">
            <a:extLst>
              <a:ext uri="{FF2B5EF4-FFF2-40B4-BE49-F238E27FC236}">
                <a16:creationId xmlns:a16="http://schemas.microsoft.com/office/drawing/2014/main" id="{39C169B3-CD65-DDA5-9D92-9B5A3ACE0E88}"/>
              </a:ext>
            </a:extLst>
          </p:cNvPr>
          <p:cNvSpPr/>
          <p:nvPr/>
        </p:nvSpPr>
        <p:spPr>
          <a:xfrm>
            <a:off x="10309942" y="247740"/>
            <a:ext cx="1752600" cy="45719"/>
          </a:xfrm>
          <a:prstGeom prst="rect">
            <a:avLst/>
          </a:prstGeom>
          <a:solidFill>
            <a:srgbClr val="053C8F"/>
          </a:solidFill>
          <a:ln>
            <a:solidFill>
              <a:srgbClr val="053C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black"/>
              </a:solidFill>
              <a:effectLst/>
              <a:uLnTx/>
              <a:uFillTx/>
              <a:latin typeface="Arial"/>
              <a:ea typeface="+mn-ea"/>
              <a:cs typeface="+mn-cs"/>
            </a:endParaRPr>
          </a:p>
        </p:txBody>
      </p:sp>
      <p:sp>
        <p:nvSpPr>
          <p:cNvPr id="19" name="TextBox 18">
            <a:extLst>
              <a:ext uri="{FF2B5EF4-FFF2-40B4-BE49-F238E27FC236}">
                <a16:creationId xmlns:a16="http://schemas.microsoft.com/office/drawing/2014/main" id="{17756BBC-A09D-4C80-962B-6B4B323A588D}"/>
              </a:ext>
            </a:extLst>
          </p:cNvPr>
          <p:cNvSpPr txBox="1"/>
          <p:nvPr/>
        </p:nvSpPr>
        <p:spPr>
          <a:xfrm>
            <a:off x="4023002" y="32385"/>
            <a:ext cx="1435008"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solidFill>
                  <a:prstClr val="black"/>
                </a:solidFill>
                <a:latin typeface="Segoe UI" panose="020B0502040204020203" pitchFamily="34" charset="0"/>
                <a:cs typeface="Segoe UI" panose="020B0502040204020203" pitchFamily="34" charset="0"/>
              </a:rPr>
              <a:t>DATA DESCRIPTION</a:t>
            </a:r>
            <a:endParaRPr kumimoji="0" lang="en-US" sz="11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pic>
        <p:nvPicPr>
          <p:cNvPr id="4098" name="Picture 2" descr="Modern IT Monitoring: API-Based and the Human Touch - IOD - The Content  Engineers">
            <a:extLst>
              <a:ext uri="{FF2B5EF4-FFF2-40B4-BE49-F238E27FC236}">
                <a16:creationId xmlns:a16="http://schemas.microsoft.com/office/drawing/2014/main" id="{2FC1EA65-0FDD-4DB6-837A-AA443590F2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31919" y="659044"/>
            <a:ext cx="8180687" cy="5756998"/>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a:extLst>
              <a:ext uri="{FF2B5EF4-FFF2-40B4-BE49-F238E27FC236}">
                <a16:creationId xmlns:a16="http://schemas.microsoft.com/office/drawing/2014/main" id="{D7ED0E66-1C09-4324-B455-5E65C619D160}"/>
              </a:ext>
            </a:extLst>
          </p:cNvPr>
          <p:cNvSpPr/>
          <p:nvPr/>
        </p:nvSpPr>
        <p:spPr>
          <a:xfrm>
            <a:off x="24085" y="358912"/>
            <a:ext cx="3775756" cy="6499088"/>
          </a:xfrm>
          <a:prstGeom prst="rect">
            <a:avLst/>
          </a:prstGeom>
          <a:solidFill>
            <a:srgbClr val="053C8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itle 1">
            <a:extLst>
              <a:ext uri="{FF2B5EF4-FFF2-40B4-BE49-F238E27FC236}">
                <a16:creationId xmlns:a16="http://schemas.microsoft.com/office/drawing/2014/main" id="{0FF9B9C7-BB82-4B13-AB76-D7E845D97735}"/>
              </a:ext>
            </a:extLst>
          </p:cNvPr>
          <p:cNvSpPr>
            <a:spLocks noGrp="1"/>
          </p:cNvSpPr>
          <p:nvPr>
            <p:ph type="title"/>
          </p:nvPr>
        </p:nvSpPr>
        <p:spPr>
          <a:xfrm>
            <a:off x="34244" y="2744062"/>
            <a:ext cx="4199582" cy="1728787"/>
          </a:xfrm>
        </p:spPr>
        <p:txBody>
          <a:bodyPr>
            <a:normAutofit/>
          </a:bodyPr>
          <a:lstStyle/>
          <a:p>
            <a:r>
              <a:rPr lang="en-US" sz="4000" b="1" dirty="0">
                <a:solidFill>
                  <a:schemeClr val="bg1"/>
                </a:solidFill>
                <a:latin typeface="Segoe UI" panose="020B0502040204020203" pitchFamily="34" charset="0"/>
                <a:cs typeface="Segoe UI" panose="020B0502040204020203" pitchFamily="34" charset="0"/>
              </a:rPr>
              <a:t>WHY </a:t>
            </a:r>
            <a:br>
              <a:rPr lang="en-US" sz="4000" b="1" dirty="0">
                <a:solidFill>
                  <a:schemeClr val="bg1"/>
                </a:solidFill>
                <a:latin typeface="Segoe UI" panose="020B0502040204020203" pitchFamily="34" charset="0"/>
                <a:cs typeface="Segoe UI" panose="020B0502040204020203" pitchFamily="34" charset="0"/>
              </a:rPr>
            </a:br>
            <a:r>
              <a:rPr lang="en-US" sz="4000" dirty="0">
                <a:solidFill>
                  <a:schemeClr val="bg1"/>
                </a:solidFill>
                <a:latin typeface="Segoe UI" panose="020B0502040204020203" pitchFamily="34" charset="0"/>
                <a:cs typeface="Segoe UI" panose="020B0502040204020203" pitchFamily="34" charset="0"/>
              </a:rPr>
              <a:t>Monitoring?</a:t>
            </a:r>
          </a:p>
        </p:txBody>
      </p:sp>
      <p:sp>
        <p:nvSpPr>
          <p:cNvPr id="2" name="Slide Number Placeholder 1">
            <a:extLst>
              <a:ext uri="{FF2B5EF4-FFF2-40B4-BE49-F238E27FC236}">
                <a16:creationId xmlns:a16="http://schemas.microsoft.com/office/drawing/2014/main" id="{D1741E5E-5FAE-4435-8301-999C1902BA37}"/>
              </a:ext>
            </a:extLst>
          </p:cNvPr>
          <p:cNvSpPr>
            <a:spLocks noGrp="1"/>
          </p:cNvSpPr>
          <p:nvPr>
            <p:ph type="sldNum" sz="quarter" idx="12"/>
          </p:nvPr>
        </p:nvSpPr>
        <p:spPr/>
        <p:txBody>
          <a:bodyPr/>
          <a:lstStyle/>
          <a:p>
            <a:fld id="{16C90663-FA6D-4415-87FA-7E8AD6A7A104}" type="slidenum">
              <a:rPr lang="en-US" smtClean="0"/>
              <a:t>15</a:t>
            </a:fld>
            <a:endParaRPr lang="en-US"/>
          </a:p>
        </p:txBody>
      </p:sp>
    </p:spTree>
    <p:extLst>
      <p:ext uri="{BB962C8B-B14F-4D97-AF65-F5344CB8AC3E}">
        <p14:creationId xmlns:p14="http://schemas.microsoft.com/office/powerpoint/2010/main" val="18546455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5" name="Straight Connector 24">
            <a:extLst>
              <a:ext uri="{FF2B5EF4-FFF2-40B4-BE49-F238E27FC236}">
                <a16:creationId xmlns:a16="http://schemas.microsoft.com/office/drawing/2014/main" id="{8820F067-EF25-0CD5-E745-FB4B7A2164EF}"/>
              </a:ext>
            </a:extLst>
          </p:cNvPr>
          <p:cNvCxnSpPr/>
          <p:nvPr/>
        </p:nvCxnSpPr>
        <p:spPr>
          <a:xfrm>
            <a:off x="285750" y="267474"/>
            <a:ext cx="11772900" cy="0"/>
          </a:xfrm>
          <a:prstGeom prst="line">
            <a:avLst/>
          </a:prstGeom>
          <a:ln>
            <a:solidFill>
              <a:srgbClr val="053C8F"/>
            </a:solidFill>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AA550F7C-761D-1390-51F2-3C5B36F1DE53}"/>
              </a:ext>
            </a:extLst>
          </p:cNvPr>
          <p:cNvSpPr txBox="1"/>
          <p:nvPr/>
        </p:nvSpPr>
        <p:spPr>
          <a:xfrm>
            <a:off x="655340" y="34636"/>
            <a:ext cx="1196161"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INTRODUCTION</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28" name="TextBox 27">
            <a:extLst>
              <a:ext uri="{FF2B5EF4-FFF2-40B4-BE49-F238E27FC236}">
                <a16:creationId xmlns:a16="http://schemas.microsoft.com/office/drawing/2014/main" id="{379B6B42-1E91-C09C-48AE-7F7A2C12CB24}"/>
              </a:ext>
            </a:extLst>
          </p:cNvPr>
          <p:cNvSpPr txBox="1"/>
          <p:nvPr/>
        </p:nvSpPr>
        <p:spPr>
          <a:xfrm>
            <a:off x="2523184" y="34636"/>
            <a:ext cx="925253"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OBJECTIVES</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29" name="TextBox 28">
            <a:extLst>
              <a:ext uri="{FF2B5EF4-FFF2-40B4-BE49-F238E27FC236}">
                <a16:creationId xmlns:a16="http://schemas.microsoft.com/office/drawing/2014/main" id="{5E22C124-A3D5-E1B2-7969-7B91F7166C9B}"/>
              </a:ext>
            </a:extLst>
          </p:cNvPr>
          <p:cNvSpPr txBox="1"/>
          <p:nvPr/>
        </p:nvSpPr>
        <p:spPr>
          <a:xfrm>
            <a:off x="6354752" y="39623"/>
            <a:ext cx="1013419"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ETL PROCESS</a:t>
            </a:r>
          </a:p>
        </p:txBody>
      </p:sp>
      <p:sp>
        <p:nvSpPr>
          <p:cNvPr id="30" name="TextBox 29">
            <a:extLst>
              <a:ext uri="{FF2B5EF4-FFF2-40B4-BE49-F238E27FC236}">
                <a16:creationId xmlns:a16="http://schemas.microsoft.com/office/drawing/2014/main" id="{4986B5DA-FB37-8EAD-471E-020548A871BB}"/>
              </a:ext>
            </a:extLst>
          </p:cNvPr>
          <p:cNvSpPr txBox="1"/>
          <p:nvPr/>
        </p:nvSpPr>
        <p:spPr>
          <a:xfrm>
            <a:off x="8153843" y="31849"/>
            <a:ext cx="1673856"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DATA RECONCILIATION</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31" name="TextBox 30">
            <a:extLst>
              <a:ext uri="{FF2B5EF4-FFF2-40B4-BE49-F238E27FC236}">
                <a16:creationId xmlns:a16="http://schemas.microsoft.com/office/drawing/2014/main" id="{9418541F-E1AC-6ADD-F407-6DE959AA472B}"/>
              </a:ext>
            </a:extLst>
          </p:cNvPr>
          <p:cNvSpPr txBox="1"/>
          <p:nvPr/>
        </p:nvSpPr>
        <p:spPr>
          <a:xfrm>
            <a:off x="10680335" y="39623"/>
            <a:ext cx="1011815"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DASHBOARD</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33" name="Rectangle 32">
            <a:extLst>
              <a:ext uri="{FF2B5EF4-FFF2-40B4-BE49-F238E27FC236}">
                <a16:creationId xmlns:a16="http://schemas.microsoft.com/office/drawing/2014/main" id="{39C169B3-CD65-DDA5-9D92-9B5A3ACE0E88}"/>
              </a:ext>
            </a:extLst>
          </p:cNvPr>
          <p:cNvSpPr/>
          <p:nvPr/>
        </p:nvSpPr>
        <p:spPr>
          <a:xfrm>
            <a:off x="10309942" y="247740"/>
            <a:ext cx="1752600" cy="45719"/>
          </a:xfrm>
          <a:prstGeom prst="rect">
            <a:avLst/>
          </a:prstGeom>
          <a:solidFill>
            <a:srgbClr val="053C8F"/>
          </a:solidFill>
          <a:ln>
            <a:solidFill>
              <a:srgbClr val="053C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black"/>
              </a:solidFill>
              <a:effectLst/>
              <a:uLnTx/>
              <a:uFillTx/>
              <a:latin typeface="Arial"/>
              <a:ea typeface="+mn-ea"/>
              <a:cs typeface="+mn-cs"/>
            </a:endParaRPr>
          </a:p>
        </p:txBody>
      </p:sp>
      <p:sp>
        <p:nvSpPr>
          <p:cNvPr id="19" name="TextBox 18">
            <a:extLst>
              <a:ext uri="{FF2B5EF4-FFF2-40B4-BE49-F238E27FC236}">
                <a16:creationId xmlns:a16="http://schemas.microsoft.com/office/drawing/2014/main" id="{17756BBC-A09D-4C80-962B-6B4B323A588D}"/>
              </a:ext>
            </a:extLst>
          </p:cNvPr>
          <p:cNvSpPr txBox="1"/>
          <p:nvPr/>
        </p:nvSpPr>
        <p:spPr>
          <a:xfrm>
            <a:off x="4023002" y="32385"/>
            <a:ext cx="1435008"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solidFill>
                  <a:prstClr val="black"/>
                </a:solidFill>
                <a:latin typeface="Segoe UI" panose="020B0502040204020203" pitchFamily="34" charset="0"/>
                <a:cs typeface="Segoe UI" panose="020B0502040204020203" pitchFamily="34" charset="0"/>
              </a:rPr>
              <a:t>DATA DESCRIPTION</a:t>
            </a:r>
            <a:endParaRPr kumimoji="0" lang="en-US" sz="11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pic>
        <p:nvPicPr>
          <p:cNvPr id="10" name="Picture 9">
            <a:extLst>
              <a:ext uri="{FF2B5EF4-FFF2-40B4-BE49-F238E27FC236}">
                <a16:creationId xmlns:a16="http://schemas.microsoft.com/office/drawing/2014/main" id="{CFAEF730-C534-41B9-8BE4-C06F4622D6AF}"/>
              </a:ext>
            </a:extLst>
          </p:cNvPr>
          <p:cNvPicPr>
            <a:picLocks noChangeAspect="1"/>
          </p:cNvPicPr>
          <p:nvPr/>
        </p:nvPicPr>
        <p:blipFill>
          <a:blip r:embed="rId2"/>
          <a:stretch>
            <a:fillRect/>
          </a:stretch>
        </p:blipFill>
        <p:spPr>
          <a:xfrm>
            <a:off x="419396" y="404067"/>
            <a:ext cx="5316745" cy="2861896"/>
          </a:xfrm>
          <a:prstGeom prst="rect">
            <a:avLst/>
          </a:prstGeom>
        </p:spPr>
      </p:pic>
      <p:pic>
        <p:nvPicPr>
          <p:cNvPr id="11" name="Picture 10">
            <a:extLst>
              <a:ext uri="{FF2B5EF4-FFF2-40B4-BE49-F238E27FC236}">
                <a16:creationId xmlns:a16="http://schemas.microsoft.com/office/drawing/2014/main" id="{38EBE595-EFA3-4BA6-AB1E-4CB638C3736F}"/>
              </a:ext>
            </a:extLst>
          </p:cNvPr>
          <p:cNvPicPr>
            <a:picLocks noChangeAspect="1"/>
          </p:cNvPicPr>
          <p:nvPr/>
        </p:nvPicPr>
        <p:blipFill>
          <a:blip r:embed="rId3"/>
          <a:stretch>
            <a:fillRect/>
          </a:stretch>
        </p:blipFill>
        <p:spPr>
          <a:xfrm>
            <a:off x="6464724" y="421227"/>
            <a:ext cx="5141300" cy="2844736"/>
          </a:xfrm>
          <a:prstGeom prst="rect">
            <a:avLst/>
          </a:prstGeom>
        </p:spPr>
      </p:pic>
      <p:pic>
        <p:nvPicPr>
          <p:cNvPr id="13" name="Picture 12">
            <a:extLst>
              <a:ext uri="{FF2B5EF4-FFF2-40B4-BE49-F238E27FC236}">
                <a16:creationId xmlns:a16="http://schemas.microsoft.com/office/drawing/2014/main" id="{A80597E0-83C5-4FEA-8032-C21E71E529F8}"/>
              </a:ext>
            </a:extLst>
          </p:cNvPr>
          <p:cNvPicPr>
            <a:picLocks noChangeAspect="1"/>
          </p:cNvPicPr>
          <p:nvPr/>
        </p:nvPicPr>
        <p:blipFill>
          <a:blip r:embed="rId4"/>
          <a:stretch>
            <a:fillRect/>
          </a:stretch>
        </p:blipFill>
        <p:spPr>
          <a:xfrm>
            <a:off x="6490948" y="3711794"/>
            <a:ext cx="5088852" cy="2709462"/>
          </a:xfrm>
          <a:prstGeom prst="rect">
            <a:avLst/>
          </a:prstGeom>
        </p:spPr>
      </p:pic>
      <p:cxnSp>
        <p:nvCxnSpPr>
          <p:cNvPr id="14" name="Straight Connector 13">
            <a:extLst>
              <a:ext uri="{FF2B5EF4-FFF2-40B4-BE49-F238E27FC236}">
                <a16:creationId xmlns:a16="http://schemas.microsoft.com/office/drawing/2014/main" id="{AF5A8850-89C2-429A-A67B-59229D8D82FA}"/>
              </a:ext>
            </a:extLst>
          </p:cNvPr>
          <p:cNvCxnSpPr>
            <a:cxnSpLocks/>
          </p:cNvCxnSpPr>
          <p:nvPr/>
        </p:nvCxnSpPr>
        <p:spPr>
          <a:xfrm flipH="1">
            <a:off x="205273" y="3498984"/>
            <a:ext cx="11700977" cy="0"/>
          </a:xfrm>
          <a:prstGeom prst="line">
            <a:avLst/>
          </a:prstGeom>
          <a:ln>
            <a:solidFill>
              <a:srgbClr val="053C8F"/>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C57DD14A-479D-46C0-AB78-8BC64E880ABD}"/>
              </a:ext>
            </a:extLst>
          </p:cNvPr>
          <p:cNvCxnSpPr>
            <a:cxnSpLocks/>
          </p:cNvCxnSpPr>
          <p:nvPr/>
        </p:nvCxnSpPr>
        <p:spPr>
          <a:xfrm flipH="1">
            <a:off x="6096000" y="408992"/>
            <a:ext cx="35089" cy="6225073"/>
          </a:xfrm>
          <a:prstGeom prst="line">
            <a:avLst/>
          </a:prstGeom>
          <a:ln>
            <a:solidFill>
              <a:srgbClr val="053C8F"/>
            </a:solidFill>
          </a:ln>
        </p:spPr>
        <p:style>
          <a:lnRef idx="2">
            <a:schemeClr val="accent1"/>
          </a:lnRef>
          <a:fillRef idx="0">
            <a:schemeClr val="accent1"/>
          </a:fillRef>
          <a:effectRef idx="1">
            <a:schemeClr val="accent1"/>
          </a:effectRef>
          <a:fontRef idx="minor">
            <a:schemeClr val="tx1"/>
          </a:fontRef>
        </p:style>
      </p:cxnSp>
      <p:pic>
        <p:nvPicPr>
          <p:cNvPr id="17" name="Picture 16">
            <a:extLst>
              <a:ext uri="{FF2B5EF4-FFF2-40B4-BE49-F238E27FC236}">
                <a16:creationId xmlns:a16="http://schemas.microsoft.com/office/drawing/2014/main" id="{19ABCFAC-EAFF-469E-B5C8-B8D7D95CBF9E}"/>
              </a:ext>
            </a:extLst>
          </p:cNvPr>
          <p:cNvPicPr>
            <a:picLocks noChangeAspect="1"/>
          </p:cNvPicPr>
          <p:nvPr/>
        </p:nvPicPr>
        <p:blipFill>
          <a:blip r:embed="rId5"/>
          <a:stretch>
            <a:fillRect/>
          </a:stretch>
        </p:blipFill>
        <p:spPr>
          <a:xfrm>
            <a:off x="419396" y="3565265"/>
            <a:ext cx="5460690" cy="3023712"/>
          </a:xfrm>
          <a:prstGeom prst="rect">
            <a:avLst/>
          </a:prstGeom>
        </p:spPr>
      </p:pic>
      <p:sp>
        <p:nvSpPr>
          <p:cNvPr id="2" name="Slide Number Placeholder 1">
            <a:extLst>
              <a:ext uri="{FF2B5EF4-FFF2-40B4-BE49-F238E27FC236}">
                <a16:creationId xmlns:a16="http://schemas.microsoft.com/office/drawing/2014/main" id="{83A6B78B-E9AC-43C2-8C89-D0819D29F597}"/>
              </a:ext>
            </a:extLst>
          </p:cNvPr>
          <p:cNvSpPr>
            <a:spLocks noGrp="1"/>
          </p:cNvSpPr>
          <p:nvPr>
            <p:ph type="sldNum" sz="quarter" idx="12"/>
          </p:nvPr>
        </p:nvSpPr>
        <p:spPr/>
        <p:txBody>
          <a:bodyPr/>
          <a:lstStyle/>
          <a:p>
            <a:fld id="{16C90663-FA6D-4415-87FA-7E8AD6A7A104}" type="slidenum">
              <a:rPr lang="en-US" smtClean="0"/>
              <a:t>16</a:t>
            </a:fld>
            <a:endParaRPr lang="en-US"/>
          </a:p>
        </p:txBody>
      </p:sp>
    </p:spTree>
    <p:extLst>
      <p:ext uri="{BB962C8B-B14F-4D97-AF65-F5344CB8AC3E}">
        <p14:creationId xmlns:p14="http://schemas.microsoft.com/office/powerpoint/2010/main" val="7159042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5" name="Straight Connector 24">
            <a:extLst>
              <a:ext uri="{FF2B5EF4-FFF2-40B4-BE49-F238E27FC236}">
                <a16:creationId xmlns:a16="http://schemas.microsoft.com/office/drawing/2014/main" id="{8820F067-EF25-0CD5-E745-FB4B7A2164EF}"/>
              </a:ext>
            </a:extLst>
          </p:cNvPr>
          <p:cNvCxnSpPr/>
          <p:nvPr/>
        </p:nvCxnSpPr>
        <p:spPr>
          <a:xfrm>
            <a:off x="285750" y="267474"/>
            <a:ext cx="11772900" cy="0"/>
          </a:xfrm>
          <a:prstGeom prst="line">
            <a:avLst/>
          </a:prstGeom>
          <a:ln>
            <a:solidFill>
              <a:srgbClr val="053C8F"/>
            </a:solidFill>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AA550F7C-761D-1390-51F2-3C5B36F1DE53}"/>
              </a:ext>
            </a:extLst>
          </p:cNvPr>
          <p:cNvSpPr txBox="1"/>
          <p:nvPr/>
        </p:nvSpPr>
        <p:spPr>
          <a:xfrm>
            <a:off x="655340" y="34636"/>
            <a:ext cx="1196161"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INTRODUCTION</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28" name="TextBox 27">
            <a:extLst>
              <a:ext uri="{FF2B5EF4-FFF2-40B4-BE49-F238E27FC236}">
                <a16:creationId xmlns:a16="http://schemas.microsoft.com/office/drawing/2014/main" id="{379B6B42-1E91-C09C-48AE-7F7A2C12CB24}"/>
              </a:ext>
            </a:extLst>
          </p:cNvPr>
          <p:cNvSpPr txBox="1"/>
          <p:nvPr/>
        </p:nvSpPr>
        <p:spPr>
          <a:xfrm>
            <a:off x="2523184" y="34636"/>
            <a:ext cx="925253"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OBJECTIVES</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29" name="TextBox 28">
            <a:extLst>
              <a:ext uri="{FF2B5EF4-FFF2-40B4-BE49-F238E27FC236}">
                <a16:creationId xmlns:a16="http://schemas.microsoft.com/office/drawing/2014/main" id="{5E22C124-A3D5-E1B2-7969-7B91F7166C9B}"/>
              </a:ext>
            </a:extLst>
          </p:cNvPr>
          <p:cNvSpPr txBox="1"/>
          <p:nvPr/>
        </p:nvSpPr>
        <p:spPr>
          <a:xfrm>
            <a:off x="6354752" y="39623"/>
            <a:ext cx="1013419"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ETL PROCESS</a:t>
            </a:r>
          </a:p>
        </p:txBody>
      </p:sp>
      <p:sp>
        <p:nvSpPr>
          <p:cNvPr id="30" name="TextBox 29">
            <a:extLst>
              <a:ext uri="{FF2B5EF4-FFF2-40B4-BE49-F238E27FC236}">
                <a16:creationId xmlns:a16="http://schemas.microsoft.com/office/drawing/2014/main" id="{4986B5DA-FB37-8EAD-471E-020548A871BB}"/>
              </a:ext>
            </a:extLst>
          </p:cNvPr>
          <p:cNvSpPr txBox="1"/>
          <p:nvPr/>
        </p:nvSpPr>
        <p:spPr>
          <a:xfrm>
            <a:off x="8153843" y="31849"/>
            <a:ext cx="1673856"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DATA RECONCILIATION</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31" name="TextBox 30">
            <a:extLst>
              <a:ext uri="{FF2B5EF4-FFF2-40B4-BE49-F238E27FC236}">
                <a16:creationId xmlns:a16="http://schemas.microsoft.com/office/drawing/2014/main" id="{9418541F-E1AC-6ADD-F407-6DE959AA472B}"/>
              </a:ext>
            </a:extLst>
          </p:cNvPr>
          <p:cNvSpPr txBox="1"/>
          <p:nvPr/>
        </p:nvSpPr>
        <p:spPr>
          <a:xfrm>
            <a:off x="10680335" y="39623"/>
            <a:ext cx="1011815"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DASHBOARD</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33" name="Rectangle 32">
            <a:extLst>
              <a:ext uri="{FF2B5EF4-FFF2-40B4-BE49-F238E27FC236}">
                <a16:creationId xmlns:a16="http://schemas.microsoft.com/office/drawing/2014/main" id="{39C169B3-CD65-DDA5-9D92-9B5A3ACE0E88}"/>
              </a:ext>
            </a:extLst>
          </p:cNvPr>
          <p:cNvSpPr/>
          <p:nvPr/>
        </p:nvSpPr>
        <p:spPr>
          <a:xfrm>
            <a:off x="10309942" y="247740"/>
            <a:ext cx="1752600" cy="45719"/>
          </a:xfrm>
          <a:prstGeom prst="rect">
            <a:avLst/>
          </a:prstGeom>
          <a:solidFill>
            <a:srgbClr val="053C8F"/>
          </a:solidFill>
          <a:ln>
            <a:solidFill>
              <a:srgbClr val="053C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black"/>
              </a:solidFill>
              <a:effectLst/>
              <a:uLnTx/>
              <a:uFillTx/>
              <a:latin typeface="Arial"/>
              <a:ea typeface="+mn-ea"/>
              <a:cs typeface="+mn-cs"/>
            </a:endParaRPr>
          </a:p>
        </p:txBody>
      </p:sp>
      <p:sp>
        <p:nvSpPr>
          <p:cNvPr id="19" name="TextBox 18">
            <a:extLst>
              <a:ext uri="{FF2B5EF4-FFF2-40B4-BE49-F238E27FC236}">
                <a16:creationId xmlns:a16="http://schemas.microsoft.com/office/drawing/2014/main" id="{17756BBC-A09D-4C80-962B-6B4B323A588D}"/>
              </a:ext>
            </a:extLst>
          </p:cNvPr>
          <p:cNvSpPr txBox="1"/>
          <p:nvPr/>
        </p:nvSpPr>
        <p:spPr>
          <a:xfrm>
            <a:off x="4023002" y="32385"/>
            <a:ext cx="1435008"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solidFill>
                  <a:prstClr val="black"/>
                </a:solidFill>
                <a:latin typeface="Segoe UI" panose="020B0502040204020203" pitchFamily="34" charset="0"/>
                <a:cs typeface="Segoe UI" panose="020B0502040204020203" pitchFamily="34" charset="0"/>
              </a:rPr>
              <a:t>DATA DESCRIPTION</a:t>
            </a:r>
            <a:endParaRPr kumimoji="0" lang="en-US" sz="11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pic>
        <p:nvPicPr>
          <p:cNvPr id="16" name="Picture 15">
            <a:extLst>
              <a:ext uri="{FF2B5EF4-FFF2-40B4-BE49-F238E27FC236}">
                <a16:creationId xmlns:a16="http://schemas.microsoft.com/office/drawing/2014/main" id="{F0A9603D-15E5-4E57-9382-3181C35E19CF}"/>
              </a:ext>
            </a:extLst>
          </p:cNvPr>
          <p:cNvPicPr>
            <a:picLocks noChangeAspect="1"/>
          </p:cNvPicPr>
          <p:nvPr/>
        </p:nvPicPr>
        <p:blipFill>
          <a:blip r:embed="rId2"/>
          <a:stretch>
            <a:fillRect/>
          </a:stretch>
        </p:blipFill>
        <p:spPr>
          <a:xfrm>
            <a:off x="349878" y="296246"/>
            <a:ext cx="11670892" cy="6467122"/>
          </a:xfrm>
          <a:prstGeom prst="rect">
            <a:avLst/>
          </a:prstGeom>
        </p:spPr>
      </p:pic>
      <p:sp>
        <p:nvSpPr>
          <p:cNvPr id="2" name="Slide Number Placeholder 1">
            <a:extLst>
              <a:ext uri="{FF2B5EF4-FFF2-40B4-BE49-F238E27FC236}">
                <a16:creationId xmlns:a16="http://schemas.microsoft.com/office/drawing/2014/main" id="{EFDB062B-B7EA-4293-BCE9-A576860FAA28}"/>
              </a:ext>
            </a:extLst>
          </p:cNvPr>
          <p:cNvSpPr>
            <a:spLocks noGrp="1"/>
          </p:cNvSpPr>
          <p:nvPr>
            <p:ph type="sldNum" sz="quarter" idx="12"/>
          </p:nvPr>
        </p:nvSpPr>
        <p:spPr/>
        <p:txBody>
          <a:bodyPr/>
          <a:lstStyle/>
          <a:p>
            <a:fld id="{16C90663-FA6D-4415-87FA-7E8AD6A7A104}" type="slidenum">
              <a:rPr lang="en-US" smtClean="0"/>
              <a:t>17</a:t>
            </a:fld>
            <a:endParaRPr lang="en-US"/>
          </a:p>
        </p:txBody>
      </p:sp>
    </p:spTree>
    <p:extLst>
      <p:ext uri="{BB962C8B-B14F-4D97-AF65-F5344CB8AC3E}">
        <p14:creationId xmlns:p14="http://schemas.microsoft.com/office/powerpoint/2010/main" val="30405354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5" name="Straight Connector 24">
            <a:extLst>
              <a:ext uri="{FF2B5EF4-FFF2-40B4-BE49-F238E27FC236}">
                <a16:creationId xmlns:a16="http://schemas.microsoft.com/office/drawing/2014/main" id="{8820F067-EF25-0CD5-E745-FB4B7A2164EF}"/>
              </a:ext>
            </a:extLst>
          </p:cNvPr>
          <p:cNvCxnSpPr/>
          <p:nvPr/>
        </p:nvCxnSpPr>
        <p:spPr>
          <a:xfrm>
            <a:off x="285750" y="267474"/>
            <a:ext cx="11772900" cy="0"/>
          </a:xfrm>
          <a:prstGeom prst="line">
            <a:avLst/>
          </a:prstGeom>
          <a:ln>
            <a:solidFill>
              <a:srgbClr val="053C8F"/>
            </a:solidFill>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AA550F7C-761D-1390-51F2-3C5B36F1DE53}"/>
              </a:ext>
            </a:extLst>
          </p:cNvPr>
          <p:cNvSpPr txBox="1"/>
          <p:nvPr/>
        </p:nvSpPr>
        <p:spPr>
          <a:xfrm>
            <a:off x="655340" y="34636"/>
            <a:ext cx="1196161"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INTRODUCTION</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28" name="TextBox 27">
            <a:extLst>
              <a:ext uri="{FF2B5EF4-FFF2-40B4-BE49-F238E27FC236}">
                <a16:creationId xmlns:a16="http://schemas.microsoft.com/office/drawing/2014/main" id="{379B6B42-1E91-C09C-48AE-7F7A2C12CB24}"/>
              </a:ext>
            </a:extLst>
          </p:cNvPr>
          <p:cNvSpPr txBox="1"/>
          <p:nvPr/>
        </p:nvSpPr>
        <p:spPr>
          <a:xfrm>
            <a:off x="2523184" y="34636"/>
            <a:ext cx="925253"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OBJECTIVES</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29" name="TextBox 28">
            <a:extLst>
              <a:ext uri="{FF2B5EF4-FFF2-40B4-BE49-F238E27FC236}">
                <a16:creationId xmlns:a16="http://schemas.microsoft.com/office/drawing/2014/main" id="{5E22C124-A3D5-E1B2-7969-7B91F7166C9B}"/>
              </a:ext>
            </a:extLst>
          </p:cNvPr>
          <p:cNvSpPr txBox="1"/>
          <p:nvPr/>
        </p:nvSpPr>
        <p:spPr>
          <a:xfrm>
            <a:off x="6354752" y="39623"/>
            <a:ext cx="1013419"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ETL PROCESS</a:t>
            </a:r>
          </a:p>
        </p:txBody>
      </p:sp>
      <p:sp>
        <p:nvSpPr>
          <p:cNvPr id="30" name="TextBox 29">
            <a:extLst>
              <a:ext uri="{FF2B5EF4-FFF2-40B4-BE49-F238E27FC236}">
                <a16:creationId xmlns:a16="http://schemas.microsoft.com/office/drawing/2014/main" id="{4986B5DA-FB37-8EAD-471E-020548A871BB}"/>
              </a:ext>
            </a:extLst>
          </p:cNvPr>
          <p:cNvSpPr txBox="1"/>
          <p:nvPr/>
        </p:nvSpPr>
        <p:spPr>
          <a:xfrm>
            <a:off x="8153843" y="31849"/>
            <a:ext cx="1673856"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DATA RECONCILIATION</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31" name="TextBox 30">
            <a:extLst>
              <a:ext uri="{FF2B5EF4-FFF2-40B4-BE49-F238E27FC236}">
                <a16:creationId xmlns:a16="http://schemas.microsoft.com/office/drawing/2014/main" id="{9418541F-E1AC-6ADD-F407-6DE959AA472B}"/>
              </a:ext>
            </a:extLst>
          </p:cNvPr>
          <p:cNvSpPr txBox="1"/>
          <p:nvPr/>
        </p:nvSpPr>
        <p:spPr>
          <a:xfrm>
            <a:off x="10680335" y="39623"/>
            <a:ext cx="1011815"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DASHBOARD</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33" name="Rectangle 32">
            <a:extLst>
              <a:ext uri="{FF2B5EF4-FFF2-40B4-BE49-F238E27FC236}">
                <a16:creationId xmlns:a16="http://schemas.microsoft.com/office/drawing/2014/main" id="{39C169B3-CD65-DDA5-9D92-9B5A3ACE0E88}"/>
              </a:ext>
            </a:extLst>
          </p:cNvPr>
          <p:cNvSpPr/>
          <p:nvPr/>
        </p:nvSpPr>
        <p:spPr>
          <a:xfrm>
            <a:off x="10309942" y="247740"/>
            <a:ext cx="1752600" cy="45719"/>
          </a:xfrm>
          <a:prstGeom prst="rect">
            <a:avLst/>
          </a:prstGeom>
          <a:solidFill>
            <a:srgbClr val="053C8F"/>
          </a:solidFill>
          <a:ln>
            <a:solidFill>
              <a:srgbClr val="053C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black"/>
              </a:solidFill>
              <a:effectLst/>
              <a:uLnTx/>
              <a:uFillTx/>
              <a:latin typeface="Arial"/>
              <a:ea typeface="+mn-ea"/>
              <a:cs typeface="+mn-cs"/>
            </a:endParaRPr>
          </a:p>
        </p:txBody>
      </p:sp>
      <p:sp>
        <p:nvSpPr>
          <p:cNvPr id="19" name="TextBox 18">
            <a:extLst>
              <a:ext uri="{FF2B5EF4-FFF2-40B4-BE49-F238E27FC236}">
                <a16:creationId xmlns:a16="http://schemas.microsoft.com/office/drawing/2014/main" id="{17756BBC-A09D-4C80-962B-6B4B323A588D}"/>
              </a:ext>
            </a:extLst>
          </p:cNvPr>
          <p:cNvSpPr txBox="1"/>
          <p:nvPr/>
        </p:nvSpPr>
        <p:spPr>
          <a:xfrm>
            <a:off x="4023002" y="32385"/>
            <a:ext cx="1435008"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solidFill>
                  <a:prstClr val="black"/>
                </a:solidFill>
                <a:latin typeface="Segoe UI" panose="020B0502040204020203" pitchFamily="34" charset="0"/>
                <a:cs typeface="Segoe UI" panose="020B0502040204020203" pitchFamily="34" charset="0"/>
              </a:rPr>
              <a:t>DATA DESCRIPTION</a:t>
            </a:r>
            <a:endParaRPr kumimoji="0" lang="en-US" sz="11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16" name="Slide Number Placeholder 2">
            <a:extLst>
              <a:ext uri="{FF2B5EF4-FFF2-40B4-BE49-F238E27FC236}">
                <a16:creationId xmlns:a16="http://schemas.microsoft.com/office/drawing/2014/main" id="{25D46FDA-75A2-463F-9ADB-272AA06C5709}"/>
              </a:ext>
            </a:extLst>
          </p:cNvPr>
          <p:cNvSpPr>
            <a:spLocks noGrp="1"/>
          </p:cNvSpPr>
          <p:nvPr>
            <p:ph type="sldNum" sz="quarter" idx="12"/>
          </p:nvPr>
        </p:nvSpPr>
        <p:spPr>
          <a:xfrm>
            <a:off x="861060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6C90663-FA6D-4415-87FA-7E8AD6A7A104}" type="slidenum">
              <a:rPr kumimoji="0" lang="en-US" sz="1200" b="0" i="0" u="none" strike="noStrike" kern="1200" cap="none" spc="0" normalizeH="0" baseline="0" noProof="0" smtClean="0">
                <a:ln>
                  <a:noFill/>
                </a:ln>
                <a:solidFill>
                  <a:prstClr val="black">
                    <a:tint val="82000"/>
                  </a:prstClr>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tint val="82000"/>
                </a:prstClr>
              </a:solidFill>
              <a:effectLst/>
              <a:uLnTx/>
              <a:uFillTx/>
              <a:latin typeface="Aptos" panose="02110004020202020204"/>
              <a:ea typeface="+mn-ea"/>
              <a:cs typeface="+mn-cs"/>
            </a:endParaRPr>
          </a:p>
        </p:txBody>
      </p:sp>
      <p:sp>
        <p:nvSpPr>
          <p:cNvPr id="17" name="Title 1">
            <a:extLst>
              <a:ext uri="{FF2B5EF4-FFF2-40B4-BE49-F238E27FC236}">
                <a16:creationId xmlns:a16="http://schemas.microsoft.com/office/drawing/2014/main" id="{98395C42-6059-40A8-B69A-4674F77FD961}"/>
              </a:ext>
            </a:extLst>
          </p:cNvPr>
          <p:cNvSpPr>
            <a:spLocks noGrp="1"/>
          </p:cNvSpPr>
          <p:nvPr>
            <p:ph type="title"/>
          </p:nvPr>
        </p:nvSpPr>
        <p:spPr>
          <a:xfrm>
            <a:off x="455951" y="367604"/>
            <a:ext cx="9264496" cy="632276"/>
          </a:xfrm>
        </p:spPr>
        <p:txBody>
          <a:bodyPr>
            <a:normAutofit/>
          </a:bodyPr>
          <a:lstStyle/>
          <a:p>
            <a:r>
              <a:rPr lang="en-US" sz="2250" b="1" dirty="0">
                <a:solidFill>
                  <a:srgbClr val="053C8F"/>
                </a:solidFill>
                <a:latin typeface="Segoe UI" panose="020B0502040204020203" pitchFamily="34" charset="0"/>
                <a:cs typeface="Segoe UI" panose="020B0502040204020203" pitchFamily="34" charset="0"/>
              </a:rPr>
              <a:t>Dashboard Results</a:t>
            </a:r>
          </a:p>
        </p:txBody>
      </p:sp>
      <p:sp>
        <p:nvSpPr>
          <p:cNvPr id="18" name="Rectangle: Rounded Corners 17">
            <a:extLst>
              <a:ext uri="{FF2B5EF4-FFF2-40B4-BE49-F238E27FC236}">
                <a16:creationId xmlns:a16="http://schemas.microsoft.com/office/drawing/2014/main" id="{B9D9C424-7CB8-4427-8286-8DDDFE7673A3}"/>
              </a:ext>
            </a:extLst>
          </p:cNvPr>
          <p:cNvSpPr/>
          <p:nvPr/>
        </p:nvSpPr>
        <p:spPr>
          <a:xfrm>
            <a:off x="993569" y="1835259"/>
            <a:ext cx="3279084" cy="567819"/>
          </a:xfrm>
          <a:prstGeom prst="roundRect">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Aptos" panose="02110004020202020204"/>
                <a:ea typeface="+mn-ea"/>
                <a:cs typeface="+mn-cs"/>
              </a:rPr>
              <a:t>$6,544.85</a:t>
            </a:r>
            <a:br>
              <a:rPr kumimoji="0" lang="en-US" sz="1200" b="1" i="0" u="none" strike="noStrike" kern="1200" cap="none" spc="0" normalizeH="0" baseline="0" noProof="0" dirty="0">
                <a:ln>
                  <a:noFill/>
                </a:ln>
                <a:solidFill>
                  <a:prstClr val="white"/>
                </a:solidFill>
                <a:effectLst/>
                <a:uLnTx/>
                <a:uFillTx/>
                <a:latin typeface="Aptos" panose="02110004020202020204"/>
                <a:ea typeface="+mn-ea"/>
                <a:cs typeface="+mn-cs"/>
              </a:rPr>
            </a:br>
            <a:r>
              <a:rPr kumimoji="0" lang="en-US" sz="1200" b="1" i="0" u="none" strike="noStrike" kern="1200" cap="none" spc="0" normalizeH="0" baseline="0" noProof="0" dirty="0">
                <a:ln>
                  <a:noFill/>
                </a:ln>
                <a:solidFill>
                  <a:prstClr val="white"/>
                </a:solidFill>
                <a:effectLst/>
                <a:uLnTx/>
                <a:uFillTx/>
                <a:latin typeface="Aptos" panose="02110004020202020204"/>
                <a:ea typeface="+mn-ea"/>
                <a:cs typeface="+mn-cs"/>
              </a:rPr>
              <a:t>in 2023</a:t>
            </a:r>
          </a:p>
        </p:txBody>
      </p:sp>
      <p:sp>
        <p:nvSpPr>
          <p:cNvPr id="20" name="TextBox 19">
            <a:extLst>
              <a:ext uri="{FF2B5EF4-FFF2-40B4-BE49-F238E27FC236}">
                <a16:creationId xmlns:a16="http://schemas.microsoft.com/office/drawing/2014/main" id="{8C0BCD08-565E-445D-907B-A3337437CE6F}"/>
              </a:ext>
            </a:extLst>
          </p:cNvPr>
          <p:cNvSpPr txBox="1"/>
          <p:nvPr/>
        </p:nvSpPr>
        <p:spPr>
          <a:xfrm>
            <a:off x="1221965" y="1459417"/>
            <a:ext cx="2828524"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ECOM Cash VS ERP Cash</a:t>
            </a:r>
            <a:endParaRPr kumimoji="0" lang="en-US" sz="16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21" name="Rectangle: Rounded Corners 20">
            <a:extLst>
              <a:ext uri="{FF2B5EF4-FFF2-40B4-BE49-F238E27FC236}">
                <a16:creationId xmlns:a16="http://schemas.microsoft.com/office/drawing/2014/main" id="{0C194A5E-1D4B-4EC2-ACC9-17865B033E25}"/>
              </a:ext>
            </a:extLst>
          </p:cNvPr>
          <p:cNvSpPr/>
          <p:nvPr/>
        </p:nvSpPr>
        <p:spPr>
          <a:xfrm>
            <a:off x="993568" y="2482577"/>
            <a:ext cx="3279085" cy="567819"/>
          </a:xfrm>
          <a:prstGeom prst="roundRect">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white"/>
                </a:solidFill>
                <a:effectLst/>
                <a:uLnTx/>
                <a:uFillTx/>
                <a:latin typeface="Aptos" panose="02110004020202020204"/>
                <a:ea typeface="+mn-ea"/>
                <a:cs typeface="+mn-cs"/>
              </a:rPr>
              <a:t>-$5,809.70</a:t>
            </a:r>
            <a:br>
              <a:rPr kumimoji="0" lang="en-US" sz="1400" b="1" i="0" u="none" strike="noStrike" kern="1200" cap="none" spc="0" normalizeH="0" baseline="0" noProof="0" dirty="0">
                <a:ln>
                  <a:noFill/>
                </a:ln>
                <a:solidFill>
                  <a:prstClr val="white"/>
                </a:solidFill>
                <a:effectLst/>
                <a:uLnTx/>
                <a:uFillTx/>
                <a:latin typeface="Aptos" panose="02110004020202020204"/>
                <a:ea typeface="+mn-ea"/>
                <a:cs typeface="+mn-cs"/>
              </a:rPr>
            </a:br>
            <a:r>
              <a:rPr kumimoji="0" lang="en-US" sz="1400" b="1" i="0" u="none" strike="noStrike" kern="1200" cap="none" spc="0" normalizeH="0" baseline="0" noProof="0" dirty="0">
                <a:ln>
                  <a:noFill/>
                </a:ln>
                <a:solidFill>
                  <a:prstClr val="white"/>
                </a:solidFill>
                <a:effectLst/>
                <a:uLnTx/>
                <a:uFillTx/>
                <a:latin typeface="Aptos" panose="02110004020202020204"/>
                <a:ea typeface="+mn-ea"/>
                <a:cs typeface="+mn-cs"/>
              </a:rPr>
              <a:t>in 2024</a:t>
            </a:r>
          </a:p>
        </p:txBody>
      </p:sp>
      <p:sp>
        <p:nvSpPr>
          <p:cNvPr id="22" name="Rectangle: Rounded Corners 21">
            <a:extLst>
              <a:ext uri="{FF2B5EF4-FFF2-40B4-BE49-F238E27FC236}">
                <a16:creationId xmlns:a16="http://schemas.microsoft.com/office/drawing/2014/main" id="{AB75684E-2A41-4854-A372-D6465E693E09}"/>
              </a:ext>
            </a:extLst>
          </p:cNvPr>
          <p:cNvSpPr/>
          <p:nvPr/>
        </p:nvSpPr>
        <p:spPr>
          <a:xfrm>
            <a:off x="988838" y="3136825"/>
            <a:ext cx="986008" cy="632277"/>
          </a:xfrm>
          <a:prstGeom prst="roundRect">
            <a:avLst/>
          </a:prstGeom>
          <a:solidFill>
            <a:srgbClr val="4E95D9"/>
          </a:solidFill>
          <a:ln>
            <a:solidFill>
              <a:schemeClr val="tx2">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Aptos" panose="02110004020202020204"/>
                <a:ea typeface="+mn-ea"/>
                <a:cs typeface="+mn-cs"/>
              </a:rPr>
              <a:t>-$1300.18</a:t>
            </a:r>
            <a:br>
              <a:rPr kumimoji="0" lang="en-US" sz="1200" b="1" i="0" u="none" strike="noStrike" kern="1200" cap="none" spc="0" normalizeH="0" baseline="0" noProof="0" dirty="0">
                <a:ln>
                  <a:noFill/>
                </a:ln>
                <a:solidFill>
                  <a:prstClr val="white"/>
                </a:solidFill>
                <a:effectLst/>
                <a:uLnTx/>
                <a:uFillTx/>
                <a:latin typeface="Aptos" panose="02110004020202020204"/>
                <a:ea typeface="+mn-ea"/>
                <a:cs typeface="+mn-cs"/>
              </a:rPr>
            </a:br>
            <a:r>
              <a:rPr kumimoji="0" lang="en-US" sz="1200" b="1" i="0" u="none" strike="noStrike" kern="1200" cap="none" spc="0" normalizeH="0" baseline="0" noProof="0" dirty="0">
                <a:ln>
                  <a:noFill/>
                </a:ln>
                <a:solidFill>
                  <a:prstClr val="white"/>
                </a:solidFill>
                <a:effectLst/>
                <a:uLnTx/>
                <a:uFillTx/>
                <a:latin typeface="Aptos" panose="02110004020202020204"/>
                <a:ea typeface="+mn-ea"/>
                <a:cs typeface="+mn-cs"/>
              </a:rPr>
              <a:t>in January</a:t>
            </a:r>
          </a:p>
        </p:txBody>
      </p:sp>
      <p:sp>
        <p:nvSpPr>
          <p:cNvPr id="23" name="Rectangle: Rounded Corners 22">
            <a:extLst>
              <a:ext uri="{FF2B5EF4-FFF2-40B4-BE49-F238E27FC236}">
                <a16:creationId xmlns:a16="http://schemas.microsoft.com/office/drawing/2014/main" id="{9E78A58E-9185-4CE6-8D20-3506EFD6F1CB}"/>
              </a:ext>
            </a:extLst>
          </p:cNvPr>
          <p:cNvSpPr/>
          <p:nvPr/>
        </p:nvSpPr>
        <p:spPr>
          <a:xfrm>
            <a:off x="2096659" y="3136824"/>
            <a:ext cx="1068174" cy="632277"/>
          </a:xfrm>
          <a:prstGeom prst="roundRect">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Aptos" panose="02110004020202020204"/>
                <a:ea typeface="+mn-ea"/>
                <a:cs typeface="+mn-cs"/>
              </a:rPr>
              <a:t>-$5,243.21</a:t>
            </a:r>
            <a:br>
              <a:rPr kumimoji="0" lang="en-US" sz="1200" b="1" i="0" u="none" strike="noStrike" kern="1200" cap="none" spc="0" normalizeH="0" baseline="0" noProof="0" dirty="0">
                <a:ln>
                  <a:noFill/>
                </a:ln>
                <a:solidFill>
                  <a:prstClr val="white"/>
                </a:solidFill>
                <a:effectLst/>
                <a:uLnTx/>
                <a:uFillTx/>
                <a:latin typeface="Aptos" panose="02110004020202020204"/>
                <a:ea typeface="+mn-ea"/>
                <a:cs typeface="+mn-cs"/>
              </a:rPr>
            </a:br>
            <a:r>
              <a:rPr kumimoji="0" lang="en-US" sz="1200" b="1" i="0" u="none" strike="noStrike" kern="1200" cap="none" spc="0" normalizeH="0" baseline="0" noProof="0" dirty="0">
                <a:ln>
                  <a:noFill/>
                </a:ln>
                <a:solidFill>
                  <a:prstClr val="white"/>
                </a:solidFill>
                <a:effectLst/>
                <a:uLnTx/>
                <a:uFillTx/>
                <a:latin typeface="Aptos" panose="02110004020202020204"/>
                <a:ea typeface="+mn-ea"/>
                <a:cs typeface="+mn-cs"/>
              </a:rPr>
              <a:t>in February</a:t>
            </a:r>
          </a:p>
        </p:txBody>
      </p:sp>
      <p:sp>
        <p:nvSpPr>
          <p:cNvPr id="24" name="Rectangle: Rounded Corners 23">
            <a:extLst>
              <a:ext uri="{FF2B5EF4-FFF2-40B4-BE49-F238E27FC236}">
                <a16:creationId xmlns:a16="http://schemas.microsoft.com/office/drawing/2014/main" id="{16A94B29-A184-430F-B328-0E4BC78B5DA0}"/>
              </a:ext>
            </a:extLst>
          </p:cNvPr>
          <p:cNvSpPr/>
          <p:nvPr/>
        </p:nvSpPr>
        <p:spPr>
          <a:xfrm>
            <a:off x="3286646" y="3136824"/>
            <a:ext cx="986008" cy="632277"/>
          </a:xfrm>
          <a:prstGeom prst="roundRect">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Aptos" panose="02110004020202020204"/>
                <a:ea typeface="+mn-ea"/>
                <a:cs typeface="+mn-cs"/>
              </a:rPr>
              <a:t>-$733.60</a:t>
            </a:r>
            <a:br>
              <a:rPr kumimoji="0" lang="en-US" sz="1400" b="1" i="0" u="none" strike="noStrike" kern="1200" cap="none" spc="0" normalizeH="0" baseline="0" noProof="0" dirty="0">
                <a:ln>
                  <a:noFill/>
                </a:ln>
                <a:solidFill>
                  <a:prstClr val="white"/>
                </a:solidFill>
                <a:effectLst/>
                <a:uLnTx/>
                <a:uFillTx/>
                <a:latin typeface="Aptos" panose="02110004020202020204"/>
                <a:ea typeface="+mn-ea"/>
                <a:cs typeface="+mn-cs"/>
              </a:rPr>
            </a:br>
            <a:r>
              <a:rPr kumimoji="0" lang="en-US" sz="1200" b="1" i="0" u="none" strike="noStrike" kern="1200" cap="none" spc="0" normalizeH="0" baseline="0" noProof="0" dirty="0">
                <a:ln>
                  <a:noFill/>
                </a:ln>
                <a:solidFill>
                  <a:prstClr val="white"/>
                </a:solidFill>
                <a:effectLst/>
                <a:uLnTx/>
                <a:uFillTx/>
                <a:latin typeface="Aptos" panose="02110004020202020204"/>
                <a:ea typeface="+mn-ea"/>
                <a:cs typeface="+mn-cs"/>
              </a:rPr>
              <a:t>in March</a:t>
            </a:r>
          </a:p>
        </p:txBody>
      </p:sp>
      <p:sp>
        <p:nvSpPr>
          <p:cNvPr id="26" name="TextBox 25">
            <a:extLst>
              <a:ext uri="{FF2B5EF4-FFF2-40B4-BE49-F238E27FC236}">
                <a16:creationId xmlns:a16="http://schemas.microsoft.com/office/drawing/2014/main" id="{E0C76D7E-D3C0-41BD-B7CC-85B51294E3C0}"/>
              </a:ext>
            </a:extLst>
          </p:cNvPr>
          <p:cNvSpPr txBox="1"/>
          <p:nvPr/>
        </p:nvSpPr>
        <p:spPr>
          <a:xfrm>
            <a:off x="4625288" y="1421094"/>
            <a:ext cx="3279084"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ECOM Cash vs. Aramex Cash </a:t>
            </a:r>
            <a:endParaRPr kumimoji="0" lang="en-US" sz="16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32" name="Rectangle: Rounded Corners 31">
            <a:extLst>
              <a:ext uri="{FF2B5EF4-FFF2-40B4-BE49-F238E27FC236}">
                <a16:creationId xmlns:a16="http://schemas.microsoft.com/office/drawing/2014/main" id="{56819B62-E008-449B-9848-4357EEBE3C94}"/>
              </a:ext>
            </a:extLst>
          </p:cNvPr>
          <p:cNvSpPr/>
          <p:nvPr/>
        </p:nvSpPr>
        <p:spPr>
          <a:xfrm>
            <a:off x="4566799" y="1863854"/>
            <a:ext cx="3279084" cy="567819"/>
          </a:xfrm>
          <a:prstGeom prst="roundRect">
            <a:avLst/>
          </a:prstGeom>
          <a:solidFill>
            <a:schemeClr val="tx2">
              <a:lumMod val="50000"/>
              <a:lumOff val="50000"/>
            </a:schemeClr>
          </a:solidFill>
          <a:ln>
            <a:solidFill>
              <a:schemeClr val="tx2">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Aptos" panose="02110004020202020204"/>
                <a:ea typeface="+mn-ea"/>
                <a:cs typeface="+mn-cs"/>
              </a:rPr>
              <a:t>$0.00</a:t>
            </a:r>
            <a:br>
              <a:rPr kumimoji="0" lang="en-US" sz="1200" b="1" i="0" u="none" strike="noStrike" kern="1200" cap="none" spc="0" normalizeH="0" baseline="0" noProof="0" dirty="0">
                <a:ln>
                  <a:noFill/>
                </a:ln>
                <a:solidFill>
                  <a:prstClr val="white"/>
                </a:solidFill>
                <a:effectLst/>
                <a:uLnTx/>
                <a:uFillTx/>
                <a:latin typeface="Aptos" panose="02110004020202020204"/>
                <a:ea typeface="+mn-ea"/>
                <a:cs typeface="+mn-cs"/>
              </a:rPr>
            </a:br>
            <a:r>
              <a:rPr kumimoji="0" lang="en-US" sz="1200" b="1" i="0" u="none" strike="noStrike" kern="1200" cap="none" spc="0" normalizeH="0" baseline="0" noProof="0" dirty="0">
                <a:ln>
                  <a:noFill/>
                </a:ln>
                <a:solidFill>
                  <a:prstClr val="white"/>
                </a:solidFill>
                <a:effectLst/>
                <a:uLnTx/>
                <a:uFillTx/>
                <a:latin typeface="Aptos" panose="02110004020202020204"/>
                <a:ea typeface="+mn-ea"/>
                <a:cs typeface="+mn-cs"/>
              </a:rPr>
              <a:t>in 2023</a:t>
            </a:r>
          </a:p>
        </p:txBody>
      </p:sp>
      <p:sp>
        <p:nvSpPr>
          <p:cNvPr id="34" name="Rectangle: Rounded Corners 33">
            <a:extLst>
              <a:ext uri="{FF2B5EF4-FFF2-40B4-BE49-F238E27FC236}">
                <a16:creationId xmlns:a16="http://schemas.microsoft.com/office/drawing/2014/main" id="{516ED6E2-BB97-4CDB-9873-4E21CD01385A}"/>
              </a:ext>
            </a:extLst>
          </p:cNvPr>
          <p:cNvSpPr/>
          <p:nvPr/>
        </p:nvSpPr>
        <p:spPr>
          <a:xfrm>
            <a:off x="4566798" y="2511172"/>
            <a:ext cx="3279085" cy="567819"/>
          </a:xfrm>
          <a:prstGeom prst="roundRect">
            <a:avLst/>
          </a:prstGeom>
          <a:solidFill>
            <a:schemeClr val="tx2">
              <a:lumMod val="50000"/>
              <a:lumOff val="50000"/>
            </a:schemeClr>
          </a:solidFill>
          <a:ln>
            <a:solidFill>
              <a:schemeClr val="tx2">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white"/>
                </a:solidFill>
                <a:effectLst/>
                <a:uLnTx/>
                <a:uFillTx/>
                <a:latin typeface="Aptos" panose="02110004020202020204"/>
                <a:ea typeface="+mn-ea"/>
                <a:cs typeface="+mn-cs"/>
              </a:rPr>
              <a:t>$23.24</a:t>
            </a:r>
            <a:br>
              <a:rPr kumimoji="0" lang="en-US" sz="1400" b="1" i="0" u="none" strike="noStrike" kern="1200" cap="none" spc="0" normalizeH="0" baseline="0" noProof="0" dirty="0">
                <a:ln>
                  <a:noFill/>
                </a:ln>
                <a:solidFill>
                  <a:prstClr val="white"/>
                </a:solidFill>
                <a:effectLst/>
                <a:uLnTx/>
                <a:uFillTx/>
                <a:latin typeface="Aptos" panose="02110004020202020204"/>
                <a:ea typeface="+mn-ea"/>
                <a:cs typeface="+mn-cs"/>
              </a:rPr>
            </a:br>
            <a:r>
              <a:rPr kumimoji="0" lang="en-US" sz="1400" b="1" i="0" u="none" strike="noStrike" kern="1200" cap="none" spc="0" normalizeH="0" baseline="0" noProof="0" dirty="0">
                <a:ln>
                  <a:noFill/>
                </a:ln>
                <a:solidFill>
                  <a:prstClr val="white"/>
                </a:solidFill>
                <a:effectLst/>
                <a:uLnTx/>
                <a:uFillTx/>
                <a:latin typeface="Aptos" panose="02110004020202020204"/>
                <a:ea typeface="+mn-ea"/>
                <a:cs typeface="+mn-cs"/>
              </a:rPr>
              <a:t>in 2024</a:t>
            </a:r>
          </a:p>
        </p:txBody>
      </p:sp>
      <p:sp>
        <p:nvSpPr>
          <p:cNvPr id="35" name="Rectangle: Rounded Corners 34">
            <a:extLst>
              <a:ext uri="{FF2B5EF4-FFF2-40B4-BE49-F238E27FC236}">
                <a16:creationId xmlns:a16="http://schemas.microsoft.com/office/drawing/2014/main" id="{77FDAE52-6EEE-4E9B-8FDC-60AD27386A56}"/>
              </a:ext>
            </a:extLst>
          </p:cNvPr>
          <p:cNvSpPr/>
          <p:nvPr/>
        </p:nvSpPr>
        <p:spPr>
          <a:xfrm>
            <a:off x="4562068" y="3165420"/>
            <a:ext cx="986008" cy="632277"/>
          </a:xfrm>
          <a:prstGeom prst="roundRect">
            <a:avLst/>
          </a:prstGeom>
          <a:solidFill>
            <a:schemeClr val="tx2">
              <a:lumMod val="50000"/>
              <a:lumOff val="50000"/>
            </a:schemeClr>
          </a:solidFill>
          <a:ln>
            <a:solidFill>
              <a:schemeClr val="tx2">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Aptos" panose="02110004020202020204"/>
                <a:ea typeface="+mn-ea"/>
                <a:cs typeface="+mn-cs"/>
              </a:rPr>
              <a:t>$0.00</a:t>
            </a:r>
            <a:br>
              <a:rPr kumimoji="0" lang="en-US" sz="1200" b="1" i="0" u="none" strike="noStrike" kern="1200" cap="none" spc="0" normalizeH="0" baseline="0" noProof="0" dirty="0">
                <a:ln>
                  <a:noFill/>
                </a:ln>
                <a:solidFill>
                  <a:prstClr val="white"/>
                </a:solidFill>
                <a:effectLst/>
                <a:uLnTx/>
                <a:uFillTx/>
                <a:latin typeface="Aptos" panose="02110004020202020204"/>
                <a:ea typeface="+mn-ea"/>
                <a:cs typeface="+mn-cs"/>
              </a:rPr>
            </a:br>
            <a:r>
              <a:rPr kumimoji="0" lang="en-US" sz="1200" b="1" i="0" u="none" strike="noStrike" kern="1200" cap="none" spc="0" normalizeH="0" baseline="0" noProof="0" dirty="0">
                <a:ln>
                  <a:noFill/>
                </a:ln>
                <a:solidFill>
                  <a:prstClr val="white"/>
                </a:solidFill>
                <a:effectLst/>
                <a:uLnTx/>
                <a:uFillTx/>
                <a:latin typeface="Aptos" panose="02110004020202020204"/>
                <a:ea typeface="+mn-ea"/>
                <a:cs typeface="+mn-cs"/>
              </a:rPr>
              <a:t>in January</a:t>
            </a:r>
          </a:p>
        </p:txBody>
      </p:sp>
      <p:sp>
        <p:nvSpPr>
          <p:cNvPr id="36" name="Rectangle: Rounded Corners 35">
            <a:extLst>
              <a:ext uri="{FF2B5EF4-FFF2-40B4-BE49-F238E27FC236}">
                <a16:creationId xmlns:a16="http://schemas.microsoft.com/office/drawing/2014/main" id="{6C45CCFB-00B8-48CE-BF2D-1A5EE66AA74C}"/>
              </a:ext>
            </a:extLst>
          </p:cNvPr>
          <p:cNvSpPr/>
          <p:nvPr/>
        </p:nvSpPr>
        <p:spPr>
          <a:xfrm>
            <a:off x="5669889" y="3165419"/>
            <a:ext cx="1068174" cy="632277"/>
          </a:xfrm>
          <a:prstGeom prst="roundRect">
            <a:avLst/>
          </a:prstGeom>
          <a:solidFill>
            <a:schemeClr val="tx2">
              <a:lumMod val="50000"/>
              <a:lumOff val="50000"/>
            </a:schemeClr>
          </a:solidFill>
          <a:ln>
            <a:solidFill>
              <a:schemeClr val="tx2">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Aptos" panose="02110004020202020204"/>
                <a:ea typeface="+mn-ea"/>
                <a:cs typeface="+mn-cs"/>
              </a:rPr>
              <a:t>$0.00</a:t>
            </a:r>
            <a:br>
              <a:rPr kumimoji="0" lang="en-US" sz="1200" b="1" i="0" u="none" strike="noStrike" kern="1200" cap="none" spc="0" normalizeH="0" baseline="0" noProof="0" dirty="0">
                <a:ln>
                  <a:noFill/>
                </a:ln>
                <a:solidFill>
                  <a:prstClr val="white"/>
                </a:solidFill>
                <a:effectLst/>
                <a:uLnTx/>
                <a:uFillTx/>
                <a:latin typeface="Aptos" panose="02110004020202020204"/>
                <a:ea typeface="+mn-ea"/>
                <a:cs typeface="+mn-cs"/>
              </a:rPr>
            </a:br>
            <a:r>
              <a:rPr kumimoji="0" lang="en-US" sz="1200" b="1" i="0" u="none" strike="noStrike" kern="1200" cap="none" spc="0" normalizeH="0" baseline="0" noProof="0" dirty="0">
                <a:ln>
                  <a:noFill/>
                </a:ln>
                <a:solidFill>
                  <a:prstClr val="white"/>
                </a:solidFill>
                <a:effectLst/>
                <a:uLnTx/>
                <a:uFillTx/>
                <a:latin typeface="Aptos" panose="02110004020202020204"/>
                <a:ea typeface="+mn-ea"/>
                <a:cs typeface="+mn-cs"/>
              </a:rPr>
              <a:t>in February</a:t>
            </a:r>
          </a:p>
        </p:txBody>
      </p:sp>
      <p:sp>
        <p:nvSpPr>
          <p:cNvPr id="37" name="Rectangle: Rounded Corners 36">
            <a:extLst>
              <a:ext uri="{FF2B5EF4-FFF2-40B4-BE49-F238E27FC236}">
                <a16:creationId xmlns:a16="http://schemas.microsoft.com/office/drawing/2014/main" id="{89CB459E-D2E8-4190-8A42-310EAD2B98A5}"/>
              </a:ext>
            </a:extLst>
          </p:cNvPr>
          <p:cNvSpPr/>
          <p:nvPr/>
        </p:nvSpPr>
        <p:spPr>
          <a:xfrm>
            <a:off x="6859876" y="3165419"/>
            <a:ext cx="986008" cy="632277"/>
          </a:xfrm>
          <a:prstGeom prst="roundRect">
            <a:avLst/>
          </a:prstGeom>
          <a:solidFill>
            <a:schemeClr val="tx2">
              <a:lumMod val="50000"/>
              <a:lumOff val="50000"/>
            </a:schemeClr>
          </a:solidFill>
          <a:ln>
            <a:solidFill>
              <a:schemeClr val="tx2">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Aptos" panose="02110004020202020204"/>
                <a:ea typeface="+mn-ea"/>
                <a:cs typeface="+mn-cs"/>
              </a:rPr>
              <a:t>$23.24</a:t>
            </a:r>
            <a:br>
              <a:rPr kumimoji="0" lang="en-US" sz="1400" b="1" i="0" u="none" strike="noStrike" kern="1200" cap="none" spc="0" normalizeH="0" baseline="0" noProof="0" dirty="0">
                <a:ln>
                  <a:noFill/>
                </a:ln>
                <a:solidFill>
                  <a:prstClr val="white"/>
                </a:solidFill>
                <a:effectLst/>
                <a:uLnTx/>
                <a:uFillTx/>
                <a:latin typeface="Aptos" panose="02110004020202020204"/>
                <a:ea typeface="+mn-ea"/>
                <a:cs typeface="+mn-cs"/>
              </a:rPr>
            </a:br>
            <a:r>
              <a:rPr kumimoji="0" lang="en-US" sz="1200" b="1" i="0" u="none" strike="noStrike" kern="1200" cap="none" spc="0" normalizeH="0" baseline="0" noProof="0" dirty="0">
                <a:ln>
                  <a:noFill/>
                </a:ln>
                <a:solidFill>
                  <a:prstClr val="white"/>
                </a:solidFill>
                <a:effectLst/>
                <a:uLnTx/>
                <a:uFillTx/>
                <a:latin typeface="Aptos" panose="02110004020202020204"/>
                <a:ea typeface="+mn-ea"/>
                <a:cs typeface="+mn-cs"/>
              </a:rPr>
              <a:t>in March</a:t>
            </a:r>
          </a:p>
        </p:txBody>
      </p:sp>
      <p:sp>
        <p:nvSpPr>
          <p:cNvPr id="38" name="TextBox 37">
            <a:extLst>
              <a:ext uri="{FF2B5EF4-FFF2-40B4-BE49-F238E27FC236}">
                <a16:creationId xmlns:a16="http://schemas.microsoft.com/office/drawing/2014/main" id="{EE0779E4-2961-4E8D-8E0C-62174077D36C}"/>
              </a:ext>
            </a:extLst>
          </p:cNvPr>
          <p:cNvSpPr txBox="1"/>
          <p:nvPr/>
        </p:nvSpPr>
        <p:spPr>
          <a:xfrm>
            <a:off x="7914969" y="1421094"/>
            <a:ext cx="3507693"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ECOM Cash vs. </a:t>
            </a:r>
            <a:r>
              <a:rPr kumimoji="0" lang="en-US" sz="1600" b="1" i="0" u="none" strike="noStrike" kern="1200" cap="none" spc="0" normalizeH="0" baseline="0" noProof="0" dirty="0" err="1">
                <a:ln>
                  <a:noFill/>
                </a:ln>
                <a:solidFill>
                  <a:prstClr val="black"/>
                </a:solidFill>
                <a:effectLst/>
                <a:uLnTx/>
                <a:uFillTx/>
                <a:latin typeface="Segoe UI" panose="020B0502040204020203" pitchFamily="34" charset="0"/>
                <a:ea typeface="+mn-ea"/>
                <a:cs typeface="Segoe UI" panose="020B0502040204020203" pitchFamily="34" charset="0"/>
              </a:rPr>
              <a:t>Cosmaline</a:t>
            </a:r>
            <a:r>
              <a:rPr kumimoji="0" lang="en-US" sz="16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 Cash </a:t>
            </a:r>
            <a:endParaRPr kumimoji="0" lang="en-US" sz="16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39" name="Rectangle: Rounded Corners 38">
            <a:extLst>
              <a:ext uri="{FF2B5EF4-FFF2-40B4-BE49-F238E27FC236}">
                <a16:creationId xmlns:a16="http://schemas.microsoft.com/office/drawing/2014/main" id="{FB83F5F5-6B9C-4EE7-861B-585AA6F45E5E}"/>
              </a:ext>
            </a:extLst>
          </p:cNvPr>
          <p:cNvSpPr/>
          <p:nvPr/>
        </p:nvSpPr>
        <p:spPr>
          <a:xfrm>
            <a:off x="8130566" y="1869925"/>
            <a:ext cx="3279084" cy="567819"/>
          </a:xfrm>
          <a:prstGeom prst="roundRect">
            <a:avLst/>
          </a:prstGeom>
          <a:solidFill>
            <a:schemeClr val="tx2">
              <a:lumMod val="50000"/>
              <a:lumOff val="50000"/>
            </a:schemeClr>
          </a:solidFill>
          <a:ln>
            <a:solidFill>
              <a:schemeClr val="tx2">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Aptos" panose="02110004020202020204"/>
                <a:ea typeface="+mn-ea"/>
                <a:cs typeface="+mn-cs"/>
              </a:rPr>
              <a:t>$0.00</a:t>
            </a:r>
            <a:br>
              <a:rPr kumimoji="0" lang="en-US" sz="1200" b="1" i="0" u="none" strike="noStrike" kern="1200" cap="none" spc="0" normalizeH="0" baseline="0" noProof="0" dirty="0">
                <a:ln>
                  <a:noFill/>
                </a:ln>
                <a:solidFill>
                  <a:prstClr val="white"/>
                </a:solidFill>
                <a:effectLst/>
                <a:uLnTx/>
                <a:uFillTx/>
                <a:latin typeface="Aptos" panose="02110004020202020204"/>
                <a:ea typeface="+mn-ea"/>
                <a:cs typeface="+mn-cs"/>
              </a:rPr>
            </a:br>
            <a:r>
              <a:rPr kumimoji="0" lang="en-US" sz="1200" b="1" i="0" u="none" strike="noStrike" kern="1200" cap="none" spc="0" normalizeH="0" baseline="0" noProof="0" dirty="0">
                <a:ln>
                  <a:noFill/>
                </a:ln>
                <a:solidFill>
                  <a:prstClr val="white"/>
                </a:solidFill>
                <a:effectLst/>
                <a:uLnTx/>
                <a:uFillTx/>
                <a:latin typeface="Aptos" panose="02110004020202020204"/>
                <a:ea typeface="+mn-ea"/>
                <a:cs typeface="+mn-cs"/>
              </a:rPr>
              <a:t>in 2023</a:t>
            </a:r>
          </a:p>
        </p:txBody>
      </p:sp>
      <p:sp>
        <p:nvSpPr>
          <p:cNvPr id="40" name="Rectangle: Rounded Corners 39">
            <a:extLst>
              <a:ext uri="{FF2B5EF4-FFF2-40B4-BE49-F238E27FC236}">
                <a16:creationId xmlns:a16="http://schemas.microsoft.com/office/drawing/2014/main" id="{0D2C3E92-D640-4BED-9698-BDFE39BCED22}"/>
              </a:ext>
            </a:extLst>
          </p:cNvPr>
          <p:cNvSpPr/>
          <p:nvPr/>
        </p:nvSpPr>
        <p:spPr>
          <a:xfrm>
            <a:off x="8130565" y="2517243"/>
            <a:ext cx="3279085" cy="567819"/>
          </a:xfrm>
          <a:prstGeom prst="roundRect">
            <a:avLst/>
          </a:prstGeom>
          <a:solidFill>
            <a:schemeClr val="tx2">
              <a:lumMod val="50000"/>
              <a:lumOff val="50000"/>
            </a:schemeClr>
          </a:solidFill>
          <a:ln>
            <a:solidFill>
              <a:schemeClr val="tx2">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white"/>
                </a:solidFill>
                <a:effectLst/>
                <a:uLnTx/>
                <a:uFillTx/>
                <a:latin typeface="Aptos" panose="02110004020202020204"/>
                <a:ea typeface="+mn-ea"/>
                <a:cs typeface="+mn-cs"/>
              </a:rPr>
              <a:t>$0.00</a:t>
            </a:r>
            <a:br>
              <a:rPr kumimoji="0" lang="en-US" sz="1400" b="1" i="0" u="none" strike="noStrike" kern="1200" cap="none" spc="0" normalizeH="0" baseline="0" noProof="0" dirty="0">
                <a:ln>
                  <a:noFill/>
                </a:ln>
                <a:solidFill>
                  <a:prstClr val="white"/>
                </a:solidFill>
                <a:effectLst/>
                <a:uLnTx/>
                <a:uFillTx/>
                <a:latin typeface="Aptos" panose="02110004020202020204"/>
                <a:ea typeface="+mn-ea"/>
                <a:cs typeface="+mn-cs"/>
              </a:rPr>
            </a:br>
            <a:r>
              <a:rPr kumimoji="0" lang="en-US" sz="1400" b="1" i="0" u="none" strike="noStrike" kern="1200" cap="none" spc="0" normalizeH="0" baseline="0" noProof="0" dirty="0">
                <a:ln>
                  <a:noFill/>
                </a:ln>
                <a:solidFill>
                  <a:prstClr val="white"/>
                </a:solidFill>
                <a:effectLst/>
                <a:uLnTx/>
                <a:uFillTx/>
                <a:latin typeface="Aptos" panose="02110004020202020204"/>
                <a:ea typeface="+mn-ea"/>
                <a:cs typeface="+mn-cs"/>
              </a:rPr>
              <a:t>in 2024</a:t>
            </a:r>
          </a:p>
        </p:txBody>
      </p:sp>
      <p:sp>
        <p:nvSpPr>
          <p:cNvPr id="41" name="Rectangle: Rounded Corners 40">
            <a:extLst>
              <a:ext uri="{FF2B5EF4-FFF2-40B4-BE49-F238E27FC236}">
                <a16:creationId xmlns:a16="http://schemas.microsoft.com/office/drawing/2014/main" id="{596776EC-9DE9-464C-AE1F-F609F70B0885}"/>
              </a:ext>
            </a:extLst>
          </p:cNvPr>
          <p:cNvSpPr/>
          <p:nvPr/>
        </p:nvSpPr>
        <p:spPr>
          <a:xfrm>
            <a:off x="8125835" y="3171491"/>
            <a:ext cx="986008" cy="632277"/>
          </a:xfrm>
          <a:prstGeom prst="roundRect">
            <a:avLst/>
          </a:prstGeom>
          <a:solidFill>
            <a:schemeClr val="tx2">
              <a:lumMod val="50000"/>
              <a:lumOff val="50000"/>
            </a:schemeClr>
          </a:solidFill>
          <a:ln>
            <a:solidFill>
              <a:schemeClr val="tx2">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Aptos" panose="02110004020202020204"/>
                <a:ea typeface="+mn-ea"/>
                <a:cs typeface="+mn-cs"/>
              </a:rPr>
              <a:t>$0.00</a:t>
            </a:r>
            <a:br>
              <a:rPr kumimoji="0" lang="en-US" sz="1200" b="1" i="0" u="none" strike="noStrike" kern="1200" cap="none" spc="0" normalizeH="0" baseline="0" noProof="0" dirty="0">
                <a:ln>
                  <a:noFill/>
                </a:ln>
                <a:solidFill>
                  <a:prstClr val="white"/>
                </a:solidFill>
                <a:effectLst/>
                <a:uLnTx/>
                <a:uFillTx/>
                <a:latin typeface="Aptos" panose="02110004020202020204"/>
                <a:ea typeface="+mn-ea"/>
                <a:cs typeface="+mn-cs"/>
              </a:rPr>
            </a:br>
            <a:r>
              <a:rPr kumimoji="0" lang="en-US" sz="1200" b="1" i="0" u="none" strike="noStrike" kern="1200" cap="none" spc="0" normalizeH="0" baseline="0" noProof="0" dirty="0">
                <a:ln>
                  <a:noFill/>
                </a:ln>
                <a:solidFill>
                  <a:prstClr val="white"/>
                </a:solidFill>
                <a:effectLst/>
                <a:uLnTx/>
                <a:uFillTx/>
                <a:latin typeface="Aptos" panose="02110004020202020204"/>
                <a:ea typeface="+mn-ea"/>
                <a:cs typeface="+mn-cs"/>
              </a:rPr>
              <a:t>in January</a:t>
            </a:r>
          </a:p>
        </p:txBody>
      </p:sp>
      <p:sp>
        <p:nvSpPr>
          <p:cNvPr id="42" name="Rectangle: Rounded Corners 41">
            <a:extLst>
              <a:ext uri="{FF2B5EF4-FFF2-40B4-BE49-F238E27FC236}">
                <a16:creationId xmlns:a16="http://schemas.microsoft.com/office/drawing/2014/main" id="{C7EB89CC-D1A5-4923-9683-E21B4C645FDA}"/>
              </a:ext>
            </a:extLst>
          </p:cNvPr>
          <p:cNvSpPr/>
          <p:nvPr/>
        </p:nvSpPr>
        <p:spPr>
          <a:xfrm>
            <a:off x="9233656" y="3171490"/>
            <a:ext cx="1068174" cy="632277"/>
          </a:xfrm>
          <a:prstGeom prst="roundRect">
            <a:avLst/>
          </a:prstGeom>
          <a:solidFill>
            <a:schemeClr val="tx2">
              <a:lumMod val="50000"/>
              <a:lumOff val="50000"/>
            </a:schemeClr>
          </a:solidFill>
          <a:ln>
            <a:solidFill>
              <a:schemeClr val="tx2">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Aptos" panose="02110004020202020204"/>
                <a:ea typeface="+mn-ea"/>
                <a:cs typeface="+mn-cs"/>
              </a:rPr>
              <a:t>$0.00</a:t>
            </a:r>
            <a:br>
              <a:rPr kumimoji="0" lang="en-US" sz="1200" b="1" i="0" u="none" strike="noStrike" kern="1200" cap="none" spc="0" normalizeH="0" baseline="0" noProof="0" dirty="0">
                <a:ln>
                  <a:noFill/>
                </a:ln>
                <a:solidFill>
                  <a:prstClr val="white"/>
                </a:solidFill>
                <a:effectLst/>
                <a:uLnTx/>
                <a:uFillTx/>
                <a:latin typeface="Aptos" panose="02110004020202020204"/>
                <a:ea typeface="+mn-ea"/>
                <a:cs typeface="+mn-cs"/>
              </a:rPr>
            </a:br>
            <a:r>
              <a:rPr kumimoji="0" lang="en-US" sz="1200" b="1" i="0" u="none" strike="noStrike" kern="1200" cap="none" spc="0" normalizeH="0" baseline="0" noProof="0" dirty="0">
                <a:ln>
                  <a:noFill/>
                </a:ln>
                <a:solidFill>
                  <a:prstClr val="white"/>
                </a:solidFill>
                <a:effectLst/>
                <a:uLnTx/>
                <a:uFillTx/>
                <a:latin typeface="Aptos" panose="02110004020202020204"/>
                <a:ea typeface="+mn-ea"/>
                <a:cs typeface="+mn-cs"/>
              </a:rPr>
              <a:t>in February</a:t>
            </a:r>
          </a:p>
        </p:txBody>
      </p:sp>
      <p:sp>
        <p:nvSpPr>
          <p:cNvPr id="43" name="Rectangle: Rounded Corners 42">
            <a:extLst>
              <a:ext uri="{FF2B5EF4-FFF2-40B4-BE49-F238E27FC236}">
                <a16:creationId xmlns:a16="http://schemas.microsoft.com/office/drawing/2014/main" id="{71D1875C-7AED-4D03-9AEF-BAE2430FD1A1}"/>
              </a:ext>
            </a:extLst>
          </p:cNvPr>
          <p:cNvSpPr/>
          <p:nvPr/>
        </p:nvSpPr>
        <p:spPr>
          <a:xfrm>
            <a:off x="10423643" y="3171490"/>
            <a:ext cx="986008" cy="632277"/>
          </a:xfrm>
          <a:prstGeom prst="roundRect">
            <a:avLst/>
          </a:prstGeom>
          <a:solidFill>
            <a:schemeClr val="tx2">
              <a:lumMod val="50000"/>
              <a:lumOff val="50000"/>
            </a:schemeClr>
          </a:solidFill>
          <a:ln>
            <a:solidFill>
              <a:schemeClr val="tx2">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Aptos" panose="02110004020202020204"/>
                <a:ea typeface="+mn-ea"/>
                <a:cs typeface="+mn-cs"/>
              </a:rPr>
              <a:t>$23.24</a:t>
            </a:r>
            <a:br>
              <a:rPr kumimoji="0" lang="en-US" sz="1400" b="1" i="0" u="none" strike="noStrike" kern="1200" cap="none" spc="0" normalizeH="0" baseline="0" noProof="0" dirty="0">
                <a:ln>
                  <a:noFill/>
                </a:ln>
                <a:solidFill>
                  <a:prstClr val="white"/>
                </a:solidFill>
                <a:effectLst/>
                <a:uLnTx/>
                <a:uFillTx/>
                <a:latin typeface="Aptos" panose="02110004020202020204"/>
                <a:ea typeface="+mn-ea"/>
                <a:cs typeface="+mn-cs"/>
              </a:rPr>
            </a:br>
            <a:r>
              <a:rPr kumimoji="0" lang="en-US" sz="1200" b="1" i="0" u="none" strike="noStrike" kern="1200" cap="none" spc="0" normalizeH="0" baseline="0" noProof="0" dirty="0">
                <a:ln>
                  <a:noFill/>
                </a:ln>
                <a:solidFill>
                  <a:prstClr val="white"/>
                </a:solidFill>
                <a:effectLst/>
                <a:uLnTx/>
                <a:uFillTx/>
                <a:latin typeface="Aptos" panose="02110004020202020204"/>
                <a:ea typeface="+mn-ea"/>
                <a:cs typeface="+mn-cs"/>
              </a:rPr>
              <a:t>in March</a:t>
            </a:r>
          </a:p>
        </p:txBody>
      </p:sp>
      <p:sp>
        <p:nvSpPr>
          <p:cNvPr id="44" name="Rectangle: Rounded Corners 43">
            <a:extLst>
              <a:ext uri="{FF2B5EF4-FFF2-40B4-BE49-F238E27FC236}">
                <a16:creationId xmlns:a16="http://schemas.microsoft.com/office/drawing/2014/main" id="{C3671418-874C-460E-A045-21C6106C7412}"/>
              </a:ext>
            </a:extLst>
          </p:cNvPr>
          <p:cNvSpPr/>
          <p:nvPr/>
        </p:nvSpPr>
        <p:spPr>
          <a:xfrm>
            <a:off x="993569" y="4375259"/>
            <a:ext cx="3279084" cy="567819"/>
          </a:xfrm>
          <a:prstGeom prst="roundRect">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Aptos" panose="02110004020202020204"/>
                <a:ea typeface="+mn-ea"/>
                <a:cs typeface="+mn-cs"/>
              </a:rPr>
              <a:t>-$93.55</a:t>
            </a:r>
            <a:br>
              <a:rPr kumimoji="0" lang="en-US" sz="1200" b="1" i="0" u="none" strike="noStrike" kern="1200" cap="none" spc="0" normalizeH="0" baseline="0" noProof="0" dirty="0">
                <a:ln>
                  <a:noFill/>
                </a:ln>
                <a:solidFill>
                  <a:prstClr val="white"/>
                </a:solidFill>
                <a:effectLst/>
                <a:uLnTx/>
                <a:uFillTx/>
                <a:latin typeface="Aptos" panose="02110004020202020204"/>
                <a:ea typeface="+mn-ea"/>
                <a:cs typeface="+mn-cs"/>
              </a:rPr>
            </a:br>
            <a:r>
              <a:rPr kumimoji="0" lang="en-US" sz="1200" b="1" i="0" u="none" strike="noStrike" kern="1200" cap="none" spc="0" normalizeH="0" baseline="0" noProof="0" dirty="0">
                <a:ln>
                  <a:noFill/>
                </a:ln>
                <a:solidFill>
                  <a:prstClr val="white"/>
                </a:solidFill>
                <a:effectLst/>
                <a:uLnTx/>
                <a:uFillTx/>
                <a:latin typeface="Aptos" panose="02110004020202020204"/>
                <a:ea typeface="+mn-ea"/>
                <a:cs typeface="+mn-cs"/>
              </a:rPr>
              <a:t>in 2023</a:t>
            </a:r>
          </a:p>
        </p:txBody>
      </p:sp>
      <p:sp>
        <p:nvSpPr>
          <p:cNvPr id="45" name="TextBox 44">
            <a:extLst>
              <a:ext uri="{FF2B5EF4-FFF2-40B4-BE49-F238E27FC236}">
                <a16:creationId xmlns:a16="http://schemas.microsoft.com/office/drawing/2014/main" id="{804717A7-7DDA-4540-9F27-3FA98F55B192}"/>
              </a:ext>
            </a:extLst>
          </p:cNvPr>
          <p:cNvSpPr txBox="1"/>
          <p:nvPr/>
        </p:nvSpPr>
        <p:spPr>
          <a:xfrm>
            <a:off x="1221965" y="3999417"/>
            <a:ext cx="2828524"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err="1">
                <a:ln>
                  <a:noFill/>
                </a:ln>
                <a:solidFill>
                  <a:prstClr val="black"/>
                </a:solidFill>
                <a:effectLst/>
                <a:uLnTx/>
                <a:uFillTx/>
                <a:latin typeface="Segoe UI" panose="020B0502040204020203" pitchFamily="34" charset="0"/>
                <a:ea typeface="+mn-ea"/>
                <a:cs typeface="Segoe UI" panose="020B0502040204020203" pitchFamily="34" charset="0"/>
              </a:rPr>
              <a:t>Cybersource</a:t>
            </a:r>
            <a:r>
              <a:rPr kumimoji="0" lang="en-US" sz="16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 VS Credit Card</a:t>
            </a:r>
            <a:endParaRPr kumimoji="0" lang="en-US" sz="16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46" name="Rectangle: Rounded Corners 45">
            <a:extLst>
              <a:ext uri="{FF2B5EF4-FFF2-40B4-BE49-F238E27FC236}">
                <a16:creationId xmlns:a16="http://schemas.microsoft.com/office/drawing/2014/main" id="{9E0C4A5B-B21B-438E-BFFC-2A2F1A39B3FA}"/>
              </a:ext>
            </a:extLst>
          </p:cNvPr>
          <p:cNvSpPr/>
          <p:nvPr/>
        </p:nvSpPr>
        <p:spPr>
          <a:xfrm>
            <a:off x="993568" y="5022577"/>
            <a:ext cx="3279085" cy="567819"/>
          </a:xfrm>
          <a:prstGeom prst="roundRect">
            <a:avLst/>
          </a:prstGeom>
          <a:solidFill>
            <a:schemeClr val="tx2">
              <a:lumMod val="50000"/>
              <a:lumOff val="50000"/>
            </a:schemeClr>
          </a:solidFill>
          <a:ln>
            <a:solidFill>
              <a:schemeClr val="tx2">
                <a:lumMod val="25000"/>
                <a:lumOff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white"/>
                </a:solidFill>
                <a:effectLst/>
                <a:uLnTx/>
                <a:uFillTx/>
                <a:latin typeface="Aptos" panose="02110004020202020204"/>
                <a:ea typeface="+mn-ea"/>
                <a:cs typeface="+mn-cs"/>
              </a:rPr>
              <a:t>-$93.55</a:t>
            </a:r>
            <a:br>
              <a:rPr kumimoji="0" lang="en-US" sz="1400" b="1" i="0" u="none" strike="noStrike" kern="1200" cap="none" spc="0" normalizeH="0" baseline="0" noProof="0" dirty="0">
                <a:ln>
                  <a:noFill/>
                </a:ln>
                <a:solidFill>
                  <a:prstClr val="white"/>
                </a:solidFill>
                <a:effectLst/>
                <a:uLnTx/>
                <a:uFillTx/>
                <a:latin typeface="Aptos" panose="02110004020202020204"/>
                <a:ea typeface="+mn-ea"/>
                <a:cs typeface="+mn-cs"/>
              </a:rPr>
            </a:br>
            <a:r>
              <a:rPr kumimoji="0" lang="en-US" sz="1400" b="1" i="0" u="none" strike="noStrike" kern="1200" cap="none" spc="0" normalizeH="0" baseline="0" noProof="0" dirty="0">
                <a:ln>
                  <a:noFill/>
                </a:ln>
                <a:solidFill>
                  <a:prstClr val="white"/>
                </a:solidFill>
                <a:effectLst/>
                <a:uLnTx/>
                <a:uFillTx/>
                <a:latin typeface="Aptos" panose="02110004020202020204"/>
                <a:ea typeface="+mn-ea"/>
                <a:cs typeface="+mn-cs"/>
              </a:rPr>
              <a:t>in 2024</a:t>
            </a:r>
          </a:p>
        </p:txBody>
      </p:sp>
      <p:sp>
        <p:nvSpPr>
          <p:cNvPr id="47" name="Rectangle: Rounded Corners 46">
            <a:extLst>
              <a:ext uri="{FF2B5EF4-FFF2-40B4-BE49-F238E27FC236}">
                <a16:creationId xmlns:a16="http://schemas.microsoft.com/office/drawing/2014/main" id="{D6B71C0A-574C-490C-98F2-A667DCAC71D6}"/>
              </a:ext>
            </a:extLst>
          </p:cNvPr>
          <p:cNvSpPr/>
          <p:nvPr/>
        </p:nvSpPr>
        <p:spPr>
          <a:xfrm>
            <a:off x="988838" y="5676825"/>
            <a:ext cx="986008" cy="632277"/>
          </a:xfrm>
          <a:prstGeom prst="roundRect">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Aptos" panose="02110004020202020204"/>
                <a:ea typeface="+mn-ea"/>
                <a:cs typeface="+mn-cs"/>
              </a:rPr>
              <a:t>-$484.50</a:t>
            </a:r>
            <a:br>
              <a:rPr kumimoji="0" lang="en-US" sz="1200" b="1" i="0" u="none" strike="noStrike" kern="1200" cap="none" spc="0" normalizeH="0" baseline="0" noProof="0" dirty="0">
                <a:ln>
                  <a:noFill/>
                </a:ln>
                <a:solidFill>
                  <a:prstClr val="white"/>
                </a:solidFill>
                <a:effectLst/>
                <a:uLnTx/>
                <a:uFillTx/>
                <a:latin typeface="Aptos" panose="02110004020202020204"/>
                <a:ea typeface="+mn-ea"/>
                <a:cs typeface="+mn-cs"/>
              </a:rPr>
            </a:br>
            <a:r>
              <a:rPr kumimoji="0" lang="en-US" sz="1200" b="1" i="0" u="none" strike="noStrike" kern="1200" cap="none" spc="0" normalizeH="0" baseline="0" noProof="0" dirty="0">
                <a:ln>
                  <a:noFill/>
                </a:ln>
                <a:solidFill>
                  <a:prstClr val="white"/>
                </a:solidFill>
                <a:effectLst/>
                <a:uLnTx/>
                <a:uFillTx/>
                <a:latin typeface="Aptos" panose="02110004020202020204"/>
                <a:ea typeface="+mn-ea"/>
                <a:cs typeface="+mn-cs"/>
              </a:rPr>
              <a:t>in January</a:t>
            </a:r>
          </a:p>
        </p:txBody>
      </p:sp>
      <p:sp>
        <p:nvSpPr>
          <p:cNvPr id="48" name="Rectangle: Rounded Corners 47">
            <a:extLst>
              <a:ext uri="{FF2B5EF4-FFF2-40B4-BE49-F238E27FC236}">
                <a16:creationId xmlns:a16="http://schemas.microsoft.com/office/drawing/2014/main" id="{01D0B4E7-5D9C-4247-BF31-195289228E51}"/>
              </a:ext>
            </a:extLst>
          </p:cNvPr>
          <p:cNvSpPr/>
          <p:nvPr/>
        </p:nvSpPr>
        <p:spPr>
          <a:xfrm>
            <a:off x="2096659" y="5676824"/>
            <a:ext cx="1068174" cy="632277"/>
          </a:xfrm>
          <a:prstGeom prst="roundRect">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Aptos" panose="02110004020202020204"/>
                <a:ea typeface="+mn-ea"/>
                <a:cs typeface="+mn-cs"/>
              </a:rPr>
              <a:t>$484.50</a:t>
            </a:r>
            <a:br>
              <a:rPr kumimoji="0" lang="en-US" sz="1200" b="1" i="0" u="none" strike="noStrike" kern="1200" cap="none" spc="0" normalizeH="0" baseline="0" noProof="0" dirty="0">
                <a:ln>
                  <a:noFill/>
                </a:ln>
                <a:solidFill>
                  <a:prstClr val="white"/>
                </a:solidFill>
                <a:effectLst/>
                <a:uLnTx/>
                <a:uFillTx/>
                <a:latin typeface="Aptos" panose="02110004020202020204"/>
                <a:ea typeface="+mn-ea"/>
                <a:cs typeface="+mn-cs"/>
              </a:rPr>
            </a:br>
            <a:r>
              <a:rPr kumimoji="0" lang="en-US" sz="1200" b="1" i="0" u="none" strike="noStrike" kern="1200" cap="none" spc="0" normalizeH="0" baseline="0" noProof="0" dirty="0">
                <a:ln>
                  <a:noFill/>
                </a:ln>
                <a:solidFill>
                  <a:prstClr val="white"/>
                </a:solidFill>
                <a:effectLst/>
                <a:uLnTx/>
                <a:uFillTx/>
                <a:latin typeface="Aptos" panose="02110004020202020204"/>
                <a:ea typeface="+mn-ea"/>
                <a:cs typeface="+mn-cs"/>
              </a:rPr>
              <a:t>in February</a:t>
            </a:r>
          </a:p>
        </p:txBody>
      </p:sp>
      <p:sp>
        <p:nvSpPr>
          <p:cNvPr id="49" name="Rectangle: Rounded Corners 48">
            <a:extLst>
              <a:ext uri="{FF2B5EF4-FFF2-40B4-BE49-F238E27FC236}">
                <a16:creationId xmlns:a16="http://schemas.microsoft.com/office/drawing/2014/main" id="{CADD5B89-3542-4A10-B0F4-4E225D11335F}"/>
              </a:ext>
            </a:extLst>
          </p:cNvPr>
          <p:cNvSpPr/>
          <p:nvPr/>
        </p:nvSpPr>
        <p:spPr>
          <a:xfrm>
            <a:off x="3286646" y="5676824"/>
            <a:ext cx="986008" cy="632277"/>
          </a:xfrm>
          <a:prstGeom prst="roundRect">
            <a:avLst/>
          </a:prstGeom>
          <a:solidFill>
            <a:schemeClr val="tx2">
              <a:lumMod val="50000"/>
              <a:lumOff val="50000"/>
            </a:schemeClr>
          </a:solidFill>
          <a:ln>
            <a:solidFill>
              <a:schemeClr val="tx2">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Aptos" panose="02110004020202020204"/>
                <a:ea typeface="+mn-ea"/>
                <a:cs typeface="+mn-cs"/>
              </a:rPr>
              <a:t>$0.01</a:t>
            </a:r>
            <a:br>
              <a:rPr kumimoji="0" lang="en-US" sz="1400" b="1" i="0" u="none" strike="noStrike" kern="1200" cap="none" spc="0" normalizeH="0" baseline="0" noProof="0" dirty="0">
                <a:ln>
                  <a:noFill/>
                </a:ln>
                <a:solidFill>
                  <a:prstClr val="white"/>
                </a:solidFill>
                <a:effectLst/>
                <a:uLnTx/>
                <a:uFillTx/>
                <a:latin typeface="Aptos" panose="02110004020202020204"/>
                <a:ea typeface="+mn-ea"/>
                <a:cs typeface="+mn-cs"/>
              </a:rPr>
            </a:br>
            <a:r>
              <a:rPr kumimoji="0" lang="en-US" sz="1200" b="1" i="0" u="none" strike="noStrike" kern="1200" cap="none" spc="0" normalizeH="0" baseline="0" noProof="0" dirty="0">
                <a:ln>
                  <a:noFill/>
                </a:ln>
                <a:solidFill>
                  <a:prstClr val="white"/>
                </a:solidFill>
                <a:effectLst/>
                <a:uLnTx/>
                <a:uFillTx/>
                <a:latin typeface="Aptos" panose="02110004020202020204"/>
                <a:ea typeface="+mn-ea"/>
                <a:cs typeface="+mn-cs"/>
              </a:rPr>
              <a:t>in March</a:t>
            </a:r>
          </a:p>
        </p:txBody>
      </p:sp>
      <p:sp>
        <p:nvSpPr>
          <p:cNvPr id="50" name="TextBox 49">
            <a:extLst>
              <a:ext uri="{FF2B5EF4-FFF2-40B4-BE49-F238E27FC236}">
                <a16:creationId xmlns:a16="http://schemas.microsoft.com/office/drawing/2014/main" id="{59D8F514-7B66-4F00-AB4D-5B4B78148E32}"/>
              </a:ext>
            </a:extLst>
          </p:cNvPr>
          <p:cNvSpPr txBox="1"/>
          <p:nvPr/>
        </p:nvSpPr>
        <p:spPr>
          <a:xfrm>
            <a:off x="4566799" y="3999417"/>
            <a:ext cx="3279084" cy="33855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Aramex VS ERP</a:t>
            </a:r>
            <a:endParaRPr kumimoji="0" lang="en-US" sz="16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51" name="Rectangle: Rounded Corners 50">
            <a:extLst>
              <a:ext uri="{FF2B5EF4-FFF2-40B4-BE49-F238E27FC236}">
                <a16:creationId xmlns:a16="http://schemas.microsoft.com/office/drawing/2014/main" id="{09333759-BCA5-48A4-A773-964E87711AAD}"/>
              </a:ext>
            </a:extLst>
          </p:cNvPr>
          <p:cNvSpPr/>
          <p:nvPr/>
        </p:nvSpPr>
        <p:spPr>
          <a:xfrm>
            <a:off x="4566799" y="4403854"/>
            <a:ext cx="3279084" cy="567819"/>
          </a:xfrm>
          <a:prstGeom prst="roundRect">
            <a:avLst/>
          </a:prstGeom>
          <a:solidFill>
            <a:schemeClr val="tx2">
              <a:lumMod val="50000"/>
              <a:lumOff val="50000"/>
            </a:schemeClr>
          </a:solidFill>
          <a:ln>
            <a:solidFill>
              <a:schemeClr val="tx2">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Aptos" panose="02110004020202020204"/>
                <a:ea typeface="+mn-ea"/>
                <a:cs typeface="+mn-cs"/>
              </a:rPr>
              <a:t>0.00%</a:t>
            </a:r>
            <a:br>
              <a:rPr kumimoji="0" lang="en-US" sz="1200" b="1" i="0" u="none" strike="noStrike" kern="1200" cap="none" spc="0" normalizeH="0" baseline="0" noProof="0" dirty="0">
                <a:ln>
                  <a:noFill/>
                </a:ln>
                <a:solidFill>
                  <a:prstClr val="white"/>
                </a:solidFill>
                <a:effectLst/>
                <a:uLnTx/>
                <a:uFillTx/>
                <a:latin typeface="Aptos" panose="02110004020202020204"/>
                <a:ea typeface="+mn-ea"/>
                <a:cs typeface="+mn-cs"/>
              </a:rPr>
            </a:br>
            <a:r>
              <a:rPr kumimoji="0" lang="en-US" sz="1200" b="1" i="0" u="none" strike="noStrike" kern="1200" cap="none" spc="0" normalizeH="0" baseline="0" noProof="0" dirty="0">
                <a:ln>
                  <a:noFill/>
                </a:ln>
                <a:solidFill>
                  <a:prstClr val="white"/>
                </a:solidFill>
                <a:effectLst/>
                <a:uLnTx/>
                <a:uFillTx/>
                <a:latin typeface="Aptos" panose="02110004020202020204"/>
                <a:ea typeface="+mn-ea"/>
                <a:cs typeface="+mn-cs"/>
              </a:rPr>
              <a:t>in 2023</a:t>
            </a:r>
          </a:p>
        </p:txBody>
      </p:sp>
      <p:sp>
        <p:nvSpPr>
          <p:cNvPr id="52" name="Rectangle: Rounded Corners 51">
            <a:extLst>
              <a:ext uri="{FF2B5EF4-FFF2-40B4-BE49-F238E27FC236}">
                <a16:creationId xmlns:a16="http://schemas.microsoft.com/office/drawing/2014/main" id="{50FEC8A3-1678-4F57-BA36-6BB6C2797132}"/>
              </a:ext>
            </a:extLst>
          </p:cNvPr>
          <p:cNvSpPr/>
          <p:nvPr/>
        </p:nvSpPr>
        <p:spPr>
          <a:xfrm>
            <a:off x="4566798" y="5051172"/>
            <a:ext cx="3279085" cy="567819"/>
          </a:xfrm>
          <a:prstGeom prst="roundRect">
            <a:avLst/>
          </a:prstGeom>
          <a:solidFill>
            <a:schemeClr val="tx2">
              <a:lumMod val="50000"/>
              <a:lumOff val="50000"/>
            </a:schemeClr>
          </a:solidFill>
          <a:ln>
            <a:solidFill>
              <a:schemeClr val="tx2">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white"/>
                </a:solidFill>
                <a:effectLst/>
                <a:uLnTx/>
                <a:uFillTx/>
                <a:latin typeface="Aptos" panose="02110004020202020204"/>
                <a:ea typeface="+mn-ea"/>
                <a:cs typeface="+mn-cs"/>
              </a:rPr>
              <a:t>0.00%</a:t>
            </a:r>
            <a:br>
              <a:rPr kumimoji="0" lang="en-US" sz="1400" b="1" i="0" u="none" strike="noStrike" kern="1200" cap="none" spc="0" normalizeH="0" baseline="0" noProof="0" dirty="0">
                <a:ln>
                  <a:noFill/>
                </a:ln>
                <a:solidFill>
                  <a:prstClr val="white"/>
                </a:solidFill>
                <a:effectLst/>
                <a:uLnTx/>
                <a:uFillTx/>
                <a:latin typeface="Aptos" panose="02110004020202020204"/>
                <a:ea typeface="+mn-ea"/>
                <a:cs typeface="+mn-cs"/>
              </a:rPr>
            </a:br>
            <a:r>
              <a:rPr kumimoji="0" lang="en-US" sz="1400" b="1" i="0" u="none" strike="noStrike" kern="1200" cap="none" spc="0" normalizeH="0" baseline="0" noProof="0" dirty="0">
                <a:ln>
                  <a:noFill/>
                </a:ln>
                <a:solidFill>
                  <a:prstClr val="white"/>
                </a:solidFill>
                <a:effectLst/>
                <a:uLnTx/>
                <a:uFillTx/>
                <a:latin typeface="Aptos" panose="02110004020202020204"/>
                <a:ea typeface="+mn-ea"/>
                <a:cs typeface="+mn-cs"/>
              </a:rPr>
              <a:t>in 2024</a:t>
            </a:r>
          </a:p>
        </p:txBody>
      </p:sp>
      <p:sp>
        <p:nvSpPr>
          <p:cNvPr id="53" name="Rectangle: Rounded Corners 52">
            <a:extLst>
              <a:ext uri="{FF2B5EF4-FFF2-40B4-BE49-F238E27FC236}">
                <a16:creationId xmlns:a16="http://schemas.microsoft.com/office/drawing/2014/main" id="{D222E3A5-8E4A-4A40-BDDA-EB5C9FA24997}"/>
              </a:ext>
            </a:extLst>
          </p:cNvPr>
          <p:cNvSpPr/>
          <p:nvPr/>
        </p:nvSpPr>
        <p:spPr>
          <a:xfrm>
            <a:off x="4562068" y="5705420"/>
            <a:ext cx="986008" cy="632277"/>
          </a:xfrm>
          <a:prstGeom prst="roundRect">
            <a:avLst/>
          </a:prstGeom>
          <a:solidFill>
            <a:schemeClr val="tx2">
              <a:lumMod val="50000"/>
              <a:lumOff val="50000"/>
            </a:schemeClr>
          </a:solidFill>
          <a:ln>
            <a:solidFill>
              <a:schemeClr val="tx2">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Aptos" panose="02110004020202020204"/>
                <a:ea typeface="+mn-ea"/>
                <a:cs typeface="+mn-cs"/>
              </a:rPr>
              <a:t>0.00%</a:t>
            </a:r>
            <a:br>
              <a:rPr kumimoji="0" lang="en-US" sz="1200" b="1" i="0" u="none" strike="noStrike" kern="1200" cap="none" spc="0" normalizeH="0" baseline="0" noProof="0" dirty="0">
                <a:ln>
                  <a:noFill/>
                </a:ln>
                <a:solidFill>
                  <a:prstClr val="white"/>
                </a:solidFill>
                <a:effectLst/>
                <a:uLnTx/>
                <a:uFillTx/>
                <a:latin typeface="Aptos" panose="02110004020202020204"/>
                <a:ea typeface="+mn-ea"/>
                <a:cs typeface="+mn-cs"/>
              </a:rPr>
            </a:br>
            <a:r>
              <a:rPr kumimoji="0" lang="en-US" sz="1200" b="1" i="0" u="none" strike="noStrike" kern="1200" cap="none" spc="0" normalizeH="0" baseline="0" noProof="0" dirty="0">
                <a:ln>
                  <a:noFill/>
                </a:ln>
                <a:solidFill>
                  <a:prstClr val="white"/>
                </a:solidFill>
                <a:effectLst/>
                <a:uLnTx/>
                <a:uFillTx/>
                <a:latin typeface="Aptos" panose="02110004020202020204"/>
                <a:ea typeface="+mn-ea"/>
                <a:cs typeface="+mn-cs"/>
              </a:rPr>
              <a:t>in January</a:t>
            </a:r>
          </a:p>
        </p:txBody>
      </p:sp>
      <p:sp>
        <p:nvSpPr>
          <p:cNvPr id="54" name="Rectangle: Rounded Corners 53">
            <a:extLst>
              <a:ext uri="{FF2B5EF4-FFF2-40B4-BE49-F238E27FC236}">
                <a16:creationId xmlns:a16="http://schemas.microsoft.com/office/drawing/2014/main" id="{F6A87A9A-088D-451D-BC7D-7582D26C0AD4}"/>
              </a:ext>
            </a:extLst>
          </p:cNvPr>
          <p:cNvSpPr/>
          <p:nvPr/>
        </p:nvSpPr>
        <p:spPr>
          <a:xfrm>
            <a:off x="5669889" y="5705419"/>
            <a:ext cx="1068174" cy="632277"/>
          </a:xfrm>
          <a:prstGeom prst="roundRect">
            <a:avLst/>
          </a:prstGeom>
          <a:solidFill>
            <a:schemeClr val="tx2">
              <a:lumMod val="50000"/>
              <a:lumOff val="50000"/>
            </a:schemeClr>
          </a:solidFill>
          <a:ln>
            <a:solidFill>
              <a:schemeClr val="tx2">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Aptos" panose="02110004020202020204"/>
                <a:ea typeface="+mn-ea"/>
                <a:cs typeface="+mn-cs"/>
              </a:rPr>
              <a:t>0.00%</a:t>
            </a:r>
            <a:br>
              <a:rPr kumimoji="0" lang="en-US" sz="1200" b="1" i="0" u="none" strike="noStrike" kern="1200" cap="none" spc="0" normalizeH="0" baseline="0" noProof="0" dirty="0">
                <a:ln>
                  <a:noFill/>
                </a:ln>
                <a:solidFill>
                  <a:prstClr val="white"/>
                </a:solidFill>
                <a:effectLst/>
                <a:uLnTx/>
                <a:uFillTx/>
                <a:latin typeface="Aptos" panose="02110004020202020204"/>
                <a:ea typeface="+mn-ea"/>
                <a:cs typeface="+mn-cs"/>
              </a:rPr>
            </a:br>
            <a:r>
              <a:rPr kumimoji="0" lang="en-US" sz="1200" b="1" i="0" u="none" strike="noStrike" kern="1200" cap="none" spc="0" normalizeH="0" baseline="0" noProof="0" dirty="0">
                <a:ln>
                  <a:noFill/>
                </a:ln>
                <a:solidFill>
                  <a:prstClr val="white"/>
                </a:solidFill>
                <a:effectLst/>
                <a:uLnTx/>
                <a:uFillTx/>
                <a:latin typeface="Aptos" panose="02110004020202020204"/>
                <a:ea typeface="+mn-ea"/>
                <a:cs typeface="+mn-cs"/>
              </a:rPr>
              <a:t>in February</a:t>
            </a:r>
          </a:p>
        </p:txBody>
      </p:sp>
      <p:sp>
        <p:nvSpPr>
          <p:cNvPr id="55" name="Rectangle: Rounded Corners 54">
            <a:extLst>
              <a:ext uri="{FF2B5EF4-FFF2-40B4-BE49-F238E27FC236}">
                <a16:creationId xmlns:a16="http://schemas.microsoft.com/office/drawing/2014/main" id="{268590E3-733C-42B7-B96E-FA49AB3736B4}"/>
              </a:ext>
            </a:extLst>
          </p:cNvPr>
          <p:cNvSpPr/>
          <p:nvPr/>
        </p:nvSpPr>
        <p:spPr>
          <a:xfrm>
            <a:off x="6859876" y="5705419"/>
            <a:ext cx="986008" cy="632277"/>
          </a:xfrm>
          <a:prstGeom prst="roundRect">
            <a:avLst/>
          </a:prstGeom>
          <a:solidFill>
            <a:schemeClr val="tx2">
              <a:lumMod val="50000"/>
              <a:lumOff val="50000"/>
            </a:schemeClr>
          </a:solidFill>
          <a:ln>
            <a:solidFill>
              <a:schemeClr val="tx2">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Aptos" panose="02110004020202020204"/>
                <a:ea typeface="+mn-ea"/>
                <a:cs typeface="+mn-cs"/>
              </a:rPr>
              <a:t>0.00%</a:t>
            </a:r>
            <a:br>
              <a:rPr kumimoji="0" lang="en-US" sz="1400" b="1" i="0" u="none" strike="noStrike" kern="1200" cap="none" spc="0" normalizeH="0" baseline="0" noProof="0" dirty="0">
                <a:ln>
                  <a:noFill/>
                </a:ln>
                <a:solidFill>
                  <a:prstClr val="white"/>
                </a:solidFill>
                <a:effectLst/>
                <a:uLnTx/>
                <a:uFillTx/>
                <a:latin typeface="Aptos" panose="02110004020202020204"/>
                <a:ea typeface="+mn-ea"/>
                <a:cs typeface="+mn-cs"/>
              </a:rPr>
            </a:br>
            <a:r>
              <a:rPr kumimoji="0" lang="en-US" sz="1200" b="1" i="0" u="none" strike="noStrike" kern="1200" cap="none" spc="0" normalizeH="0" baseline="0" noProof="0" dirty="0">
                <a:ln>
                  <a:noFill/>
                </a:ln>
                <a:solidFill>
                  <a:prstClr val="white"/>
                </a:solidFill>
                <a:effectLst/>
                <a:uLnTx/>
                <a:uFillTx/>
                <a:latin typeface="Aptos" panose="02110004020202020204"/>
                <a:ea typeface="+mn-ea"/>
                <a:cs typeface="+mn-cs"/>
              </a:rPr>
              <a:t>in March</a:t>
            </a:r>
          </a:p>
        </p:txBody>
      </p:sp>
      <p:sp>
        <p:nvSpPr>
          <p:cNvPr id="56" name="TextBox 55">
            <a:extLst>
              <a:ext uri="{FF2B5EF4-FFF2-40B4-BE49-F238E27FC236}">
                <a16:creationId xmlns:a16="http://schemas.microsoft.com/office/drawing/2014/main" id="{10982691-5279-4C5D-8F34-70107A8FADE8}"/>
              </a:ext>
            </a:extLst>
          </p:cNvPr>
          <p:cNvSpPr txBox="1"/>
          <p:nvPr/>
        </p:nvSpPr>
        <p:spPr>
          <a:xfrm>
            <a:off x="7914969" y="3961094"/>
            <a:ext cx="3507693"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prstClr val="black"/>
                </a:solidFill>
                <a:effectLst/>
                <a:uLnTx/>
                <a:uFillTx/>
                <a:latin typeface="Segoe UI" panose="020B0502040204020203" pitchFamily="34" charset="0"/>
                <a:ea typeface="+mn-ea"/>
                <a:cs typeface="Segoe UI" panose="020B0502040204020203" pitchFamily="34" charset="0"/>
              </a:rPr>
              <a:t>Cosmaline</a:t>
            </a:r>
            <a:r>
              <a:rPr kumimoji="0" lang="en-US" sz="18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 VS ERP</a:t>
            </a: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57" name="Rectangle: Rounded Corners 56">
            <a:extLst>
              <a:ext uri="{FF2B5EF4-FFF2-40B4-BE49-F238E27FC236}">
                <a16:creationId xmlns:a16="http://schemas.microsoft.com/office/drawing/2014/main" id="{FA0008F2-6E50-46A2-A23A-0AB0A61138F6}"/>
              </a:ext>
            </a:extLst>
          </p:cNvPr>
          <p:cNvSpPr/>
          <p:nvPr/>
        </p:nvSpPr>
        <p:spPr>
          <a:xfrm>
            <a:off x="8130566" y="4409925"/>
            <a:ext cx="3279084" cy="567819"/>
          </a:xfrm>
          <a:prstGeom prst="roundRect">
            <a:avLst/>
          </a:prstGeom>
          <a:solidFill>
            <a:schemeClr val="tx2">
              <a:lumMod val="50000"/>
              <a:lumOff val="50000"/>
            </a:schemeClr>
          </a:solidFill>
          <a:ln>
            <a:solidFill>
              <a:schemeClr val="tx2">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Aptos" panose="02110004020202020204"/>
                <a:ea typeface="+mn-ea"/>
                <a:cs typeface="+mn-cs"/>
              </a:rPr>
              <a:t>0.00%</a:t>
            </a:r>
            <a:br>
              <a:rPr kumimoji="0" lang="en-US" sz="1200" b="1" i="0" u="none" strike="noStrike" kern="1200" cap="none" spc="0" normalizeH="0" baseline="0" noProof="0" dirty="0">
                <a:ln>
                  <a:noFill/>
                </a:ln>
                <a:solidFill>
                  <a:prstClr val="white"/>
                </a:solidFill>
                <a:effectLst/>
                <a:uLnTx/>
                <a:uFillTx/>
                <a:latin typeface="Aptos" panose="02110004020202020204"/>
                <a:ea typeface="+mn-ea"/>
                <a:cs typeface="+mn-cs"/>
              </a:rPr>
            </a:br>
            <a:r>
              <a:rPr kumimoji="0" lang="en-US" sz="1200" b="1" i="0" u="none" strike="noStrike" kern="1200" cap="none" spc="0" normalizeH="0" baseline="0" noProof="0" dirty="0">
                <a:ln>
                  <a:noFill/>
                </a:ln>
                <a:solidFill>
                  <a:prstClr val="white"/>
                </a:solidFill>
                <a:effectLst/>
                <a:uLnTx/>
                <a:uFillTx/>
                <a:latin typeface="Aptos" panose="02110004020202020204"/>
                <a:ea typeface="+mn-ea"/>
                <a:cs typeface="+mn-cs"/>
              </a:rPr>
              <a:t>in 2023</a:t>
            </a:r>
          </a:p>
        </p:txBody>
      </p:sp>
      <p:sp>
        <p:nvSpPr>
          <p:cNvPr id="58" name="Rectangle: Rounded Corners 57">
            <a:extLst>
              <a:ext uri="{FF2B5EF4-FFF2-40B4-BE49-F238E27FC236}">
                <a16:creationId xmlns:a16="http://schemas.microsoft.com/office/drawing/2014/main" id="{154F0028-A1D8-42F6-9DE8-D5B6985006D9}"/>
              </a:ext>
            </a:extLst>
          </p:cNvPr>
          <p:cNvSpPr/>
          <p:nvPr/>
        </p:nvSpPr>
        <p:spPr>
          <a:xfrm>
            <a:off x="8130565" y="5057243"/>
            <a:ext cx="3279085" cy="567819"/>
          </a:xfrm>
          <a:prstGeom prst="roundRect">
            <a:avLst/>
          </a:prstGeom>
          <a:solidFill>
            <a:schemeClr val="tx2">
              <a:lumMod val="50000"/>
              <a:lumOff val="50000"/>
            </a:schemeClr>
          </a:solidFill>
          <a:ln>
            <a:solidFill>
              <a:schemeClr val="tx2">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white"/>
                </a:solidFill>
                <a:effectLst/>
                <a:uLnTx/>
                <a:uFillTx/>
                <a:latin typeface="Aptos" panose="02110004020202020204"/>
                <a:ea typeface="+mn-ea"/>
                <a:cs typeface="+mn-cs"/>
              </a:rPr>
              <a:t>9.99%</a:t>
            </a:r>
            <a:br>
              <a:rPr kumimoji="0" lang="en-US" sz="1400" b="1" i="0" u="none" strike="noStrike" kern="1200" cap="none" spc="0" normalizeH="0" baseline="0" noProof="0" dirty="0">
                <a:ln>
                  <a:noFill/>
                </a:ln>
                <a:solidFill>
                  <a:prstClr val="white"/>
                </a:solidFill>
                <a:effectLst/>
                <a:uLnTx/>
                <a:uFillTx/>
                <a:latin typeface="Aptos" panose="02110004020202020204"/>
                <a:ea typeface="+mn-ea"/>
                <a:cs typeface="+mn-cs"/>
              </a:rPr>
            </a:br>
            <a:r>
              <a:rPr kumimoji="0" lang="en-US" sz="1400" b="1" i="0" u="none" strike="noStrike" kern="1200" cap="none" spc="0" normalizeH="0" baseline="0" noProof="0" dirty="0">
                <a:ln>
                  <a:noFill/>
                </a:ln>
                <a:solidFill>
                  <a:prstClr val="white"/>
                </a:solidFill>
                <a:effectLst/>
                <a:uLnTx/>
                <a:uFillTx/>
                <a:latin typeface="Aptos" panose="02110004020202020204"/>
                <a:ea typeface="+mn-ea"/>
                <a:cs typeface="+mn-cs"/>
              </a:rPr>
              <a:t>in 2024</a:t>
            </a:r>
          </a:p>
        </p:txBody>
      </p:sp>
      <p:sp>
        <p:nvSpPr>
          <p:cNvPr id="59" name="Rectangle: Rounded Corners 58">
            <a:extLst>
              <a:ext uri="{FF2B5EF4-FFF2-40B4-BE49-F238E27FC236}">
                <a16:creationId xmlns:a16="http://schemas.microsoft.com/office/drawing/2014/main" id="{B98E289D-1BA6-4E10-B9DE-C283F740E819}"/>
              </a:ext>
            </a:extLst>
          </p:cNvPr>
          <p:cNvSpPr/>
          <p:nvPr/>
        </p:nvSpPr>
        <p:spPr>
          <a:xfrm>
            <a:off x="8125835" y="5711491"/>
            <a:ext cx="986008" cy="632277"/>
          </a:xfrm>
          <a:prstGeom prst="roundRect">
            <a:avLst/>
          </a:prstGeom>
          <a:solidFill>
            <a:schemeClr val="tx2">
              <a:lumMod val="50000"/>
              <a:lumOff val="50000"/>
            </a:schemeClr>
          </a:solidFill>
          <a:ln>
            <a:solidFill>
              <a:schemeClr val="tx2">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Aptos" panose="02110004020202020204"/>
                <a:ea typeface="+mn-ea"/>
                <a:cs typeface="+mn-cs"/>
              </a:rPr>
              <a:t>0.00%</a:t>
            </a:r>
            <a:br>
              <a:rPr kumimoji="0" lang="en-US" sz="1200" b="1" i="0" u="none" strike="noStrike" kern="1200" cap="none" spc="0" normalizeH="0" baseline="0" noProof="0" dirty="0">
                <a:ln>
                  <a:noFill/>
                </a:ln>
                <a:solidFill>
                  <a:prstClr val="white"/>
                </a:solidFill>
                <a:effectLst/>
                <a:uLnTx/>
                <a:uFillTx/>
                <a:latin typeface="Aptos" panose="02110004020202020204"/>
                <a:ea typeface="+mn-ea"/>
                <a:cs typeface="+mn-cs"/>
              </a:rPr>
            </a:br>
            <a:r>
              <a:rPr kumimoji="0" lang="en-US" sz="1200" b="1" i="0" u="none" strike="noStrike" kern="1200" cap="none" spc="0" normalizeH="0" baseline="0" noProof="0" dirty="0">
                <a:ln>
                  <a:noFill/>
                </a:ln>
                <a:solidFill>
                  <a:prstClr val="white"/>
                </a:solidFill>
                <a:effectLst/>
                <a:uLnTx/>
                <a:uFillTx/>
                <a:latin typeface="Aptos" panose="02110004020202020204"/>
                <a:ea typeface="+mn-ea"/>
                <a:cs typeface="+mn-cs"/>
              </a:rPr>
              <a:t>in January</a:t>
            </a:r>
          </a:p>
        </p:txBody>
      </p:sp>
      <p:sp>
        <p:nvSpPr>
          <p:cNvPr id="60" name="Rectangle: Rounded Corners 59">
            <a:extLst>
              <a:ext uri="{FF2B5EF4-FFF2-40B4-BE49-F238E27FC236}">
                <a16:creationId xmlns:a16="http://schemas.microsoft.com/office/drawing/2014/main" id="{C5581C9A-F0D6-4287-A5A3-DCEF80C0A507}"/>
              </a:ext>
            </a:extLst>
          </p:cNvPr>
          <p:cNvSpPr/>
          <p:nvPr/>
        </p:nvSpPr>
        <p:spPr>
          <a:xfrm>
            <a:off x="9233656" y="5711490"/>
            <a:ext cx="1068174" cy="632277"/>
          </a:xfrm>
          <a:prstGeom prst="roundRect">
            <a:avLst/>
          </a:prstGeom>
          <a:solidFill>
            <a:schemeClr val="tx2">
              <a:lumMod val="50000"/>
              <a:lumOff val="50000"/>
            </a:schemeClr>
          </a:solidFill>
          <a:ln>
            <a:solidFill>
              <a:schemeClr val="tx2">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Aptos" panose="02110004020202020204"/>
                <a:ea typeface="+mn-ea"/>
                <a:cs typeface="+mn-cs"/>
              </a:rPr>
              <a:t>0.00%</a:t>
            </a:r>
            <a:br>
              <a:rPr kumimoji="0" lang="en-US" sz="1200" b="1" i="0" u="none" strike="noStrike" kern="1200" cap="none" spc="0" normalizeH="0" baseline="0" noProof="0" dirty="0">
                <a:ln>
                  <a:noFill/>
                </a:ln>
                <a:solidFill>
                  <a:prstClr val="white"/>
                </a:solidFill>
                <a:effectLst/>
                <a:uLnTx/>
                <a:uFillTx/>
                <a:latin typeface="Aptos" panose="02110004020202020204"/>
                <a:ea typeface="+mn-ea"/>
                <a:cs typeface="+mn-cs"/>
              </a:rPr>
            </a:br>
            <a:r>
              <a:rPr kumimoji="0" lang="en-US" sz="1200" b="1" i="0" u="none" strike="noStrike" kern="1200" cap="none" spc="0" normalizeH="0" baseline="0" noProof="0" dirty="0">
                <a:ln>
                  <a:noFill/>
                </a:ln>
                <a:solidFill>
                  <a:prstClr val="white"/>
                </a:solidFill>
                <a:effectLst/>
                <a:uLnTx/>
                <a:uFillTx/>
                <a:latin typeface="Aptos" panose="02110004020202020204"/>
                <a:ea typeface="+mn-ea"/>
                <a:cs typeface="+mn-cs"/>
              </a:rPr>
              <a:t>in February</a:t>
            </a:r>
          </a:p>
        </p:txBody>
      </p:sp>
      <p:sp>
        <p:nvSpPr>
          <p:cNvPr id="61" name="Rectangle: Rounded Corners 60">
            <a:extLst>
              <a:ext uri="{FF2B5EF4-FFF2-40B4-BE49-F238E27FC236}">
                <a16:creationId xmlns:a16="http://schemas.microsoft.com/office/drawing/2014/main" id="{655BDB3E-9E98-4CB5-B1F0-FA85B462621B}"/>
              </a:ext>
            </a:extLst>
          </p:cNvPr>
          <p:cNvSpPr/>
          <p:nvPr/>
        </p:nvSpPr>
        <p:spPr>
          <a:xfrm>
            <a:off x="10423643" y="5711490"/>
            <a:ext cx="986008" cy="632277"/>
          </a:xfrm>
          <a:prstGeom prst="roundRect">
            <a:avLst/>
          </a:prstGeom>
          <a:solidFill>
            <a:schemeClr val="tx2">
              <a:lumMod val="50000"/>
              <a:lumOff val="50000"/>
            </a:schemeClr>
          </a:solidFill>
          <a:ln>
            <a:solidFill>
              <a:schemeClr val="tx2">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Aptos" panose="02110004020202020204"/>
                <a:ea typeface="+mn-ea"/>
                <a:cs typeface="+mn-cs"/>
              </a:rPr>
              <a:t>66.67%</a:t>
            </a:r>
            <a:br>
              <a:rPr kumimoji="0" lang="en-US" sz="1400" b="1" i="0" u="none" strike="noStrike" kern="1200" cap="none" spc="0" normalizeH="0" baseline="0" noProof="0" dirty="0">
                <a:ln>
                  <a:noFill/>
                </a:ln>
                <a:solidFill>
                  <a:prstClr val="white"/>
                </a:solidFill>
                <a:effectLst/>
                <a:uLnTx/>
                <a:uFillTx/>
                <a:latin typeface="Aptos" panose="02110004020202020204"/>
                <a:ea typeface="+mn-ea"/>
                <a:cs typeface="+mn-cs"/>
              </a:rPr>
            </a:br>
            <a:r>
              <a:rPr kumimoji="0" lang="en-US" sz="1200" b="1" i="0" u="none" strike="noStrike" kern="1200" cap="none" spc="0" normalizeH="0" baseline="0" noProof="0" dirty="0">
                <a:ln>
                  <a:noFill/>
                </a:ln>
                <a:solidFill>
                  <a:prstClr val="white"/>
                </a:solidFill>
                <a:effectLst/>
                <a:uLnTx/>
                <a:uFillTx/>
                <a:latin typeface="Aptos" panose="02110004020202020204"/>
                <a:ea typeface="+mn-ea"/>
                <a:cs typeface="+mn-cs"/>
              </a:rPr>
              <a:t>in March</a:t>
            </a:r>
          </a:p>
        </p:txBody>
      </p:sp>
    </p:spTree>
    <p:extLst>
      <p:ext uri="{BB962C8B-B14F-4D97-AF65-F5344CB8AC3E}">
        <p14:creationId xmlns:p14="http://schemas.microsoft.com/office/powerpoint/2010/main" val="33355325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5" name="Straight Connector 24">
            <a:extLst>
              <a:ext uri="{FF2B5EF4-FFF2-40B4-BE49-F238E27FC236}">
                <a16:creationId xmlns:a16="http://schemas.microsoft.com/office/drawing/2014/main" id="{8820F067-EF25-0CD5-E745-FB4B7A2164EF}"/>
              </a:ext>
            </a:extLst>
          </p:cNvPr>
          <p:cNvCxnSpPr/>
          <p:nvPr/>
        </p:nvCxnSpPr>
        <p:spPr>
          <a:xfrm>
            <a:off x="285750" y="267474"/>
            <a:ext cx="11772900" cy="0"/>
          </a:xfrm>
          <a:prstGeom prst="line">
            <a:avLst/>
          </a:prstGeom>
          <a:ln>
            <a:solidFill>
              <a:srgbClr val="053C8F"/>
            </a:solidFill>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AA550F7C-761D-1390-51F2-3C5B36F1DE53}"/>
              </a:ext>
            </a:extLst>
          </p:cNvPr>
          <p:cNvSpPr txBox="1"/>
          <p:nvPr/>
        </p:nvSpPr>
        <p:spPr>
          <a:xfrm>
            <a:off x="320690" y="12735"/>
            <a:ext cx="1741182"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effectLst/>
                <a:uLnTx/>
                <a:uFillTx/>
                <a:latin typeface="Segoe UI" panose="020B0502040204020203" pitchFamily="34" charset="0"/>
                <a:cs typeface="Segoe UI" panose="020B0502040204020203" pitchFamily="34" charset="0"/>
              </a:rPr>
              <a:t>FORECASTING ANALYSIS</a:t>
            </a:r>
            <a:endParaRPr kumimoji="0" lang="en-US" sz="1100" b="0" i="0" u="none" strike="noStrike" kern="1200" cap="none" spc="0" normalizeH="0" baseline="0" noProof="0" dirty="0">
              <a:ln>
                <a:noFill/>
              </a:ln>
              <a:effectLst/>
              <a:uLnTx/>
              <a:uFillTx/>
              <a:latin typeface="Calibri" panose="020F0502020204030204" pitchFamily="34" charset="0"/>
              <a:ea typeface="+mn-ea"/>
              <a:cs typeface="Calibri" panose="020F0502020204030204" pitchFamily="34" charset="0"/>
            </a:endParaRPr>
          </a:p>
        </p:txBody>
      </p:sp>
      <p:sp>
        <p:nvSpPr>
          <p:cNvPr id="28" name="TextBox 27">
            <a:extLst>
              <a:ext uri="{FF2B5EF4-FFF2-40B4-BE49-F238E27FC236}">
                <a16:creationId xmlns:a16="http://schemas.microsoft.com/office/drawing/2014/main" id="{379B6B42-1E91-C09C-48AE-7F7A2C12CB24}"/>
              </a:ext>
            </a:extLst>
          </p:cNvPr>
          <p:cNvSpPr txBox="1"/>
          <p:nvPr/>
        </p:nvSpPr>
        <p:spPr>
          <a:xfrm>
            <a:off x="3509708" y="34019"/>
            <a:ext cx="1545616"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effectLst/>
                <a:uLnTx/>
                <a:uFillTx/>
                <a:latin typeface="Segoe UI" panose="020B0502040204020203" pitchFamily="34" charset="0"/>
                <a:cs typeface="Segoe UI" panose="020B0502040204020203" pitchFamily="34" charset="0"/>
              </a:rPr>
              <a:t>BUSINESS ANALYTICS</a:t>
            </a:r>
            <a:endParaRPr kumimoji="0" lang="en-US" sz="1100" b="0" i="0" u="none" strike="noStrike" kern="1200" cap="none" spc="0" normalizeH="0" baseline="0" noProof="0" dirty="0">
              <a:ln>
                <a:noFill/>
              </a:ln>
              <a:effectLst/>
              <a:uLnTx/>
              <a:uFillTx/>
              <a:latin typeface="Calibri" panose="020F0502020204030204" pitchFamily="34" charset="0"/>
              <a:ea typeface="+mn-ea"/>
              <a:cs typeface="Calibri" panose="020F0502020204030204" pitchFamily="34" charset="0"/>
            </a:endParaRPr>
          </a:p>
        </p:txBody>
      </p:sp>
      <p:sp>
        <p:nvSpPr>
          <p:cNvPr id="29" name="TextBox 28">
            <a:extLst>
              <a:ext uri="{FF2B5EF4-FFF2-40B4-BE49-F238E27FC236}">
                <a16:creationId xmlns:a16="http://schemas.microsoft.com/office/drawing/2014/main" id="{5E22C124-A3D5-E1B2-7969-7B91F7166C9B}"/>
              </a:ext>
            </a:extLst>
          </p:cNvPr>
          <p:cNvSpPr txBox="1"/>
          <p:nvPr/>
        </p:nvSpPr>
        <p:spPr>
          <a:xfrm>
            <a:off x="6526683" y="34019"/>
            <a:ext cx="2178802"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latin typeface="Segoe UI" panose="020B0502040204020203" pitchFamily="34" charset="0"/>
                <a:cs typeface="Segoe UI" panose="020B0502040204020203" pitchFamily="34" charset="0"/>
              </a:rPr>
              <a:t>AIRFLOW AUTOMATED SYSTEM</a:t>
            </a:r>
            <a:endParaRPr kumimoji="0" lang="en-US" sz="1100" b="0" i="0" u="none" strike="noStrike" kern="1200" cap="none" spc="0" normalizeH="0" baseline="0" noProof="0" dirty="0">
              <a:ln>
                <a:noFill/>
              </a:ln>
              <a:effectLst/>
              <a:uLnTx/>
              <a:uFillTx/>
              <a:latin typeface="Segoe UI" panose="020B0502040204020203" pitchFamily="34" charset="0"/>
              <a:cs typeface="Segoe UI" panose="020B0502040204020203" pitchFamily="34" charset="0"/>
            </a:endParaRPr>
          </a:p>
        </p:txBody>
      </p:sp>
      <p:sp>
        <p:nvSpPr>
          <p:cNvPr id="30" name="TextBox 29">
            <a:extLst>
              <a:ext uri="{FF2B5EF4-FFF2-40B4-BE49-F238E27FC236}">
                <a16:creationId xmlns:a16="http://schemas.microsoft.com/office/drawing/2014/main" id="{4986B5DA-FB37-8EAD-471E-020548A871BB}"/>
              </a:ext>
            </a:extLst>
          </p:cNvPr>
          <p:cNvSpPr txBox="1"/>
          <p:nvPr/>
        </p:nvSpPr>
        <p:spPr>
          <a:xfrm>
            <a:off x="10135192" y="34019"/>
            <a:ext cx="1553630"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latin typeface="Segoe UI" panose="020B0502040204020203" pitchFamily="34" charset="0"/>
                <a:ea typeface="+mn-ea"/>
                <a:cs typeface="Segoe UI" panose="020B0502040204020203" pitchFamily="34" charset="0"/>
              </a:rPr>
              <a:t>RECOMMENDATIONS</a:t>
            </a:r>
            <a:endParaRPr kumimoji="0" lang="en-US" sz="1100" b="0" i="0" u="none" strike="noStrike" kern="1200" cap="none" spc="0" normalizeH="0" baseline="0" noProof="0" dirty="0">
              <a:ln>
                <a:noFill/>
              </a:ln>
              <a:effectLst/>
              <a:uLnTx/>
              <a:uFillTx/>
              <a:latin typeface="Calibri" panose="020F0502020204030204" pitchFamily="34" charset="0"/>
              <a:ea typeface="+mn-ea"/>
              <a:cs typeface="Calibri" panose="020F0502020204030204" pitchFamily="34" charset="0"/>
            </a:endParaRPr>
          </a:p>
        </p:txBody>
      </p:sp>
      <p:sp>
        <p:nvSpPr>
          <p:cNvPr id="33" name="Rectangle 32">
            <a:extLst>
              <a:ext uri="{FF2B5EF4-FFF2-40B4-BE49-F238E27FC236}">
                <a16:creationId xmlns:a16="http://schemas.microsoft.com/office/drawing/2014/main" id="{39C169B3-CD65-DDA5-9D92-9B5A3ACE0E88}"/>
              </a:ext>
            </a:extLst>
          </p:cNvPr>
          <p:cNvSpPr/>
          <p:nvPr/>
        </p:nvSpPr>
        <p:spPr>
          <a:xfrm>
            <a:off x="297511" y="249910"/>
            <a:ext cx="1752600" cy="45719"/>
          </a:xfrm>
          <a:prstGeom prst="rect">
            <a:avLst/>
          </a:prstGeom>
          <a:solidFill>
            <a:srgbClr val="053C8F"/>
          </a:solidFill>
          <a:ln>
            <a:solidFill>
              <a:srgbClr val="053C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chemeClr val="tx1"/>
              </a:solidFill>
              <a:effectLst/>
              <a:uLnTx/>
              <a:uFillTx/>
              <a:latin typeface="Arial"/>
              <a:ea typeface="+mn-ea"/>
              <a:cs typeface="+mn-cs"/>
            </a:endParaRPr>
          </a:p>
        </p:txBody>
      </p:sp>
      <p:sp>
        <p:nvSpPr>
          <p:cNvPr id="3" name="Slide Number Placeholder 2">
            <a:extLst>
              <a:ext uri="{FF2B5EF4-FFF2-40B4-BE49-F238E27FC236}">
                <a16:creationId xmlns:a16="http://schemas.microsoft.com/office/drawing/2014/main" id="{83C2622D-C773-4607-ACDC-5B62794662CF}"/>
              </a:ext>
            </a:extLst>
          </p:cNvPr>
          <p:cNvSpPr>
            <a:spLocks noGrp="1"/>
          </p:cNvSpPr>
          <p:nvPr>
            <p:ph type="sldNum" sz="quarter" idx="12"/>
          </p:nvPr>
        </p:nvSpPr>
        <p:spPr/>
        <p:txBody>
          <a:bodyPr/>
          <a:lstStyle/>
          <a:p>
            <a:fld id="{16C90663-FA6D-4415-87FA-7E8AD6A7A104}" type="slidenum">
              <a:rPr lang="en-US" smtClean="0"/>
              <a:t>19</a:t>
            </a:fld>
            <a:endParaRPr lang="en-US"/>
          </a:p>
        </p:txBody>
      </p:sp>
      <p:pic>
        <p:nvPicPr>
          <p:cNvPr id="1028" name="Picture 4" descr="Business Analytics is an Important Tool for Modern World Managers - IIST">
            <a:extLst>
              <a:ext uri="{FF2B5EF4-FFF2-40B4-BE49-F238E27FC236}">
                <a16:creationId xmlns:a16="http://schemas.microsoft.com/office/drawing/2014/main" id="{8C5ABD9B-6468-48FD-9888-A989FB348C9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9259"/>
          <a:stretch/>
        </p:blipFill>
        <p:spPr bwMode="auto">
          <a:xfrm>
            <a:off x="1" y="1"/>
            <a:ext cx="12192000" cy="68579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25822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5" name="Straight Connector 24">
            <a:extLst>
              <a:ext uri="{FF2B5EF4-FFF2-40B4-BE49-F238E27FC236}">
                <a16:creationId xmlns:a16="http://schemas.microsoft.com/office/drawing/2014/main" id="{8820F067-EF25-0CD5-E745-FB4B7A2164EF}"/>
              </a:ext>
            </a:extLst>
          </p:cNvPr>
          <p:cNvCxnSpPr/>
          <p:nvPr/>
        </p:nvCxnSpPr>
        <p:spPr>
          <a:xfrm>
            <a:off x="285750" y="267474"/>
            <a:ext cx="11772900" cy="0"/>
          </a:xfrm>
          <a:prstGeom prst="line">
            <a:avLst/>
          </a:prstGeom>
          <a:ln>
            <a:solidFill>
              <a:srgbClr val="053C8F"/>
            </a:solidFill>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AA550F7C-761D-1390-51F2-3C5B36F1DE53}"/>
              </a:ext>
            </a:extLst>
          </p:cNvPr>
          <p:cNvSpPr txBox="1"/>
          <p:nvPr/>
        </p:nvSpPr>
        <p:spPr>
          <a:xfrm>
            <a:off x="655340" y="34636"/>
            <a:ext cx="1196161"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INTRODUCTION</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28" name="TextBox 27">
            <a:extLst>
              <a:ext uri="{FF2B5EF4-FFF2-40B4-BE49-F238E27FC236}">
                <a16:creationId xmlns:a16="http://schemas.microsoft.com/office/drawing/2014/main" id="{379B6B42-1E91-C09C-48AE-7F7A2C12CB24}"/>
              </a:ext>
            </a:extLst>
          </p:cNvPr>
          <p:cNvSpPr txBox="1"/>
          <p:nvPr/>
        </p:nvSpPr>
        <p:spPr>
          <a:xfrm>
            <a:off x="2523184" y="34636"/>
            <a:ext cx="925253"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OBJECTIVES</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29" name="TextBox 28">
            <a:extLst>
              <a:ext uri="{FF2B5EF4-FFF2-40B4-BE49-F238E27FC236}">
                <a16:creationId xmlns:a16="http://schemas.microsoft.com/office/drawing/2014/main" id="{5E22C124-A3D5-E1B2-7969-7B91F7166C9B}"/>
              </a:ext>
            </a:extLst>
          </p:cNvPr>
          <p:cNvSpPr txBox="1"/>
          <p:nvPr/>
        </p:nvSpPr>
        <p:spPr>
          <a:xfrm>
            <a:off x="6354752" y="39623"/>
            <a:ext cx="1013419"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ETL PROCESS</a:t>
            </a:r>
          </a:p>
        </p:txBody>
      </p:sp>
      <p:sp>
        <p:nvSpPr>
          <p:cNvPr id="30" name="TextBox 29">
            <a:extLst>
              <a:ext uri="{FF2B5EF4-FFF2-40B4-BE49-F238E27FC236}">
                <a16:creationId xmlns:a16="http://schemas.microsoft.com/office/drawing/2014/main" id="{4986B5DA-FB37-8EAD-471E-020548A871BB}"/>
              </a:ext>
            </a:extLst>
          </p:cNvPr>
          <p:cNvSpPr txBox="1"/>
          <p:nvPr/>
        </p:nvSpPr>
        <p:spPr>
          <a:xfrm>
            <a:off x="8153843" y="31849"/>
            <a:ext cx="1673856"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DATA RECONCILIATION</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31" name="TextBox 30">
            <a:extLst>
              <a:ext uri="{FF2B5EF4-FFF2-40B4-BE49-F238E27FC236}">
                <a16:creationId xmlns:a16="http://schemas.microsoft.com/office/drawing/2014/main" id="{9418541F-E1AC-6ADD-F407-6DE959AA472B}"/>
              </a:ext>
            </a:extLst>
          </p:cNvPr>
          <p:cNvSpPr txBox="1"/>
          <p:nvPr/>
        </p:nvSpPr>
        <p:spPr>
          <a:xfrm>
            <a:off x="10680335" y="39623"/>
            <a:ext cx="1011815"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DASHBOARD</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33" name="Rectangle 32">
            <a:extLst>
              <a:ext uri="{FF2B5EF4-FFF2-40B4-BE49-F238E27FC236}">
                <a16:creationId xmlns:a16="http://schemas.microsoft.com/office/drawing/2014/main" id="{39C169B3-CD65-DDA5-9D92-9B5A3ACE0E88}"/>
              </a:ext>
            </a:extLst>
          </p:cNvPr>
          <p:cNvSpPr/>
          <p:nvPr/>
        </p:nvSpPr>
        <p:spPr>
          <a:xfrm>
            <a:off x="297511" y="249910"/>
            <a:ext cx="1752600" cy="45719"/>
          </a:xfrm>
          <a:prstGeom prst="rect">
            <a:avLst/>
          </a:prstGeom>
          <a:solidFill>
            <a:srgbClr val="053C8F"/>
          </a:solidFill>
          <a:ln>
            <a:solidFill>
              <a:srgbClr val="053C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black"/>
              </a:solidFill>
              <a:effectLst/>
              <a:uLnTx/>
              <a:uFillTx/>
              <a:latin typeface="Arial"/>
              <a:ea typeface="+mn-ea"/>
              <a:cs typeface="+mn-cs"/>
            </a:endParaRPr>
          </a:p>
        </p:txBody>
      </p:sp>
      <p:sp>
        <p:nvSpPr>
          <p:cNvPr id="3" name="Slide Number Placeholder 2">
            <a:extLst>
              <a:ext uri="{FF2B5EF4-FFF2-40B4-BE49-F238E27FC236}">
                <a16:creationId xmlns:a16="http://schemas.microsoft.com/office/drawing/2014/main" id="{925E2851-2642-450D-944F-6A310012DC0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6C90663-FA6D-4415-87FA-7E8AD6A7A104}" type="slidenum">
              <a:rPr kumimoji="0" lang="en-US" sz="1200" b="0" i="0" u="none" strike="noStrike" kern="1200" cap="none" spc="0" normalizeH="0" baseline="0" noProof="0" smtClean="0">
                <a:ln>
                  <a:noFill/>
                </a:ln>
                <a:solidFill>
                  <a:prstClr val="black">
                    <a:tint val="82000"/>
                  </a:prstClr>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tint val="82000"/>
                </a:prstClr>
              </a:solidFill>
              <a:effectLst/>
              <a:uLnTx/>
              <a:uFillTx/>
              <a:latin typeface="Aptos" panose="02110004020202020204"/>
              <a:ea typeface="+mn-ea"/>
              <a:cs typeface="+mn-cs"/>
            </a:endParaRPr>
          </a:p>
        </p:txBody>
      </p:sp>
      <p:sp>
        <p:nvSpPr>
          <p:cNvPr id="19" name="TextBox 18">
            <a:extLst>
              <a:ext uri="{FF2B5EF4-FFF2-40B4-BE49-F238E27FC236}">
                <a16:creationId xmlns:a16="http://schemas.microsoft.com/office/drawing/2014/main" id="{17756BBC-A09D-4C80-962B-6B4B323A588D}"/>
              </a:ext>
            </a:extLst>
          </p:cNvPr>
          <p:cNvSpPr txBox="1"/>
          <p:nvPr/>
        </p:nvSpPr>
        <p:spPr>
          <a:xfrm>
            <a:off x="4023002" y="32385"/>
            <a:ext cx="1435008"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solidFill>
                  <a:prstClr val="black"/>
                </a:solidFill>
                <a:latin typeface="Segoe UI" panose="020B0502040204020203" pitchFamily="34" charset="0"/>
                <a:cs typeface="Segoe UI" panose="020B0502040204020203" pitchFamily="34" charset="0"/>
              </a:rPr>
              <a:t>DATA DESCRIPTION</a:t>
            </a:r>
            <a:endParaRPr kumimoji="0" lang="en-US" sz="11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pic>
        <p:nvPicPr>
          <p:cNvPr id="1026" name="Picture 2" descr="What Is Ecommerce + How Ecommerce Websites Work (Absolute Basics)">
            <a:extLst>
              <a:ext uri="{FF2B5EF4-FFF2-40B4-BE49-F238E27FC236}">
                <a16:creationId xmlns:a16="http://schemas.microsoft.com/office/drawing/2014/main" id="{451B073E-0EEC-440B-9E14-B590BA9FD818}"/>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5099" r="5138"/>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15632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5" name="Straight Connector 24">
            <a:extLst>
              <a:ext uri="{FF2B5EF4-FFF2-40B4-BE49-F238E27FC236}">
                <a16:creationId xmlns:a16="http://schemas.microsoft.com/office/drawing/2014/main" id="{8820F067-EF25-0CD5-E745-FB4B7A2164EF}"/>
              </a:ext>
            </a:extLst>
          </p:cNvPr>
          <p:cNvCxnSpPr/>
          <p:nvPr/>
        </p:nvCxnSpPr>
        <p:spPr>
          <a:xfrm>
            <a:off x="285750" y="267474"/>
            <a:ext cx="11772900" cy="0"/>
          </a:xfrm>
          <a:prstGeom prst="line">
            <a:avLst/>
          </a:prstGeom>
          <a:ln>
            <a:solidFill>
              <a:srgbClr val="053C8F"/>
            </a:solidFill>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AA550F7C-761D-1390-51F2-3C5B36F1DE53}"/>
              </a:ext>
            </a:extLst>
          </p:cNvPr>
          <p:cNvSpPr txBox="1"/>
          <p:nvPr/>
        </p:nvSpPr>
        <p:spPr>
          <a:xfrm>
            <a:off x="320690" y="12735"/>
            <a:ext cx="1741182"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effectLst/>
                <a:uLnTx/>
                <a:uFillTx/>
                <a:latin typeface="Segoe UI" panose="020B0502040204020203" pitchFamily="34" charset="0"/>
                <a:cs typeface="Segoe UI" panose="020B0502040204020203" pitchFamily="34" charset="0"/>
              </a:rPr>
              <a:t>FORECASTING ANALYSIS</a:t>
            </a:r>
            <a:endParaRPr kumimoji="0" lang="en-US" sz="1100" b="0" i="0" u="none" strike="noStrike" kern="1200" cap="none" spc="0" normalizeH="0" baseline="0" noProof="0" dirty="0">
              <a:ln>
                <a:noFill/>
              </a:ln>
              <a:effectLst/>
              <a:uLnTx/>
              <a:uFillTx/>
              <a:latin typeface="Calibri" panose="020F0502020204030204" pitchFamily="34" charset="0"/>
              <a:ea typeface="+mn-ea"/>
              <a:cs typeface="Calibri" panose="020F0502020204030204" pitchFamily="34" charset="0"/>
            </a:endParaRPr>
          </a:p>
        </p:txBody>
      </p:sp>
      <p:sp>
        <p:nvSpPr>
          <p:cNvPr id="28" name="TextBox 27">
            <a:extLst>
              <a:ext uri="{FF2B5EF4-FFF2-40B4-BE49-F238E27FC236}">
                <a16:creationId xmlns:a16="http://schemas.microsoft.com/office/drawing/2014/main" id="{379B6B42-1E91-C09C-48AE-7F7A2C12CB24}"/>
              </a:ext>
            </a:extLst>
          </p:cNvPr>
          <p:cNvSpPr txBox="1"/>
          <p:nvPr/>
        </p:nvSpPr>
        <p:spPr>
          <a:xfrm>
            <a:off x="3509708" y="34019"/>
            <a:ext cx="1545616"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effectLst/>
                <a:uLnTx/>
                <a:uFillTx/>
                <a:latin typeface="Segoe UI" panose="020B0502040204020203" pitchFamily="34" charset="0"/>
                <a:cs typeface="Segoe UI" panose="020B0502040204020203" pitchFamily="34" charset="0"/>
              </a:rPr>
              <a:t>BUSINESS ANALYTICS</a:t>
            </a:r>
            <a:endParaRPr kumimoji="0" lang="en-US" sz="1100" b="0" i="0" u="none" strike="noStrike" kern="1200" cap="none" spc="0" normalizeH="0" baseline="0" noProof="0" dirty="0">
              <a:ln>
                <a:noFill/>
              </a:ln>
              <a:effectLst/>
              <a:uLnTx/>
              <a:uFillTx/>
              <a:latin typeface="Calibri" panose="020F0502020204030204" pitchFamily="34" charset="0"/>
              <a:ea typeface="+mn-ea"/>
              <a:cs typeface="Calibri" panose="020F0502020204030204" pitchFamily="34" charset="0"/>
            </a:endParaRPr>
          </a:p>
        </p:txBody>
      </p:sp>
      <p:sp>
        <p:nvSpPr>
          <p:cNvPr id="29" name="TextBox 28">
            <a:extLst>
              <a:ext uri="{FF2B5EF4-FFF2-40B4-BE49-F238E27FC236}">
                <a16:creationId xmlns:a16="http://schemas.microsoft.com/office/drawing/2014/main" id="{5E22C124-A3D5-E1B2-7969-7B91F7166C9B}"/>
              </a:ext>
            </a:extLst>
          </p:cNvPr>
          <p:cNvSpPr txBox="1"/>
          <p:nvPr/>
        </p:nvSpPr>
        <p:spPr>
          <a:xfrm>
            <a:off x="6526683" y="34019"/>
            <a:ext cx="2178802"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latin typeface="Segoe UI" panose="020B0502040204020203" pitchFamily="34" charset="0"/>
                <a:cs typeface="Segoe UI" panose="020B0502040204020203" pitchFamily="34" charset="0"/>
              </a:rPr>
              <a:t>AIRFLOW AUTOMATED SYSTEM</a:t>
            </a:r>
            <a:endParaRPr kumimoji="0" lang="en-US" sz="1100" b="0" i="0" u="none" strike="noStrike" kern="1200" cap="none" spc="0" normalizeH="0" baseline="0" noProof="0" dirty="0">
              <a:ln>
                <a:noFill/>
              </a:ln>
              <a:effectLst/>
              <a:uLnTx/>
              <a:uFillTx/>
              <a:latin typeface="Segoe UI" panose="020B0502040204020203" pitchFamily="34" charset="0"/>
              <a:cs typeface="Segoe UI" panose="020B0502040204020203" pitchFamily="34" charset="0"/>
            </a:endParaRPr>
          </a:p>
        </p:txBody>
      </p:sp>
      <p:sp>
        <p:nvSpPr>
          <p:cNvPr id="30" name="TextBox 29">
            <a:extLst>
              <a:ext uri="{FF2B5EF4-FFF2-40B4-BE49-F238E27FC236}">
                <a16:creationId xmlns:a16="http://schemas.microsoft.com/office/drawing/2014/main" id="{4986B5DA-FB37-8EAD-471E-020548A871BB}"/>
              </a:ext>
            </a:extLst>
          </p:cNvPr>
          <p:cNvSpPr txBox="1"/>
          <p:nvPr/>
        </p:nvSpPr>
        <p:spPr>
          <a:xfrm>
            <a:off x="10135192" y="34019"/>
            <a:ext cx="1553630"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latin typeface="Segoe UI" panose="020B0502040204020203" pitchFamily="34" charset="0"/>
                <a:ea typeface="+mn-ea"/>
                <a:cs typeface="Segoe UI" panose="020B0502040204020203" pitchFamily="34" charset="0"/>
              </a:rPr>
              <a:t>RECOMMENDATIONS</a:t>
            </a:r>
            <a:endParaRPr kumimoji="0" lang="en-US" sz="1100" b="0" i="0" u="none" strike="noStrike" kern="1200" cap="none" spc="0" normalizeH="0" baseline="0" noProof="0" dirty="0">
              <a:ln>
                <a:noFill/>
              </a:ln>
              <a:effectLst/>
              <a:uLnTx/>
              <a:uFillTx/>
              <a:latin typeface="Calibri" panose="020F0502020204030204" pitchFamily="34" charset="0"/>
              <a:ea typeface="+mn-ea"/>
              <a:cs typeface="Calibri" panose="020F0502020204030204" pitchFamily="34" charset="0"/>
            </a:endParaRPr>
          </a:p>
        </p:txBody>
      </p:sp>
      <p:sp>
        <p:nvSpPr>
          <p:cNvPr id="33" name="Rectangle 32">
            <a:extLst>
              <a:ext uri="{FF2B5EF4-FFF2-40B4-BE49-F238E27FC236}">
                <a16:creationId xmlns:a16="http://schemas.microsoft.com/office/drawing/2014/main" id="{39C169B3-CD65-DDA5-9D92-9B5A3ACE0E88}"/>
              </a:ext>
            </a:extLst>
          </p:cNvPr>
          <p:cNvSpPr/>
          <p:nvPr/>
        </p:nvSpPr>
        <p:spPr>
          <a:xfrm>
            <a:off x="297511" y="249910"/>
            <a:ext cx="1752600" cy="45719"/>
          </a:xfrm>
          <a:prstGeom prst="rect">
            <a:avLst/>
          </a:prstGeom>
          <a:solidFill>
            <a:srgbClr val="053C8F"/>
          </a:solidFill>
          <a:ln>
            <a:solidFill>
              <a:srgbClr val="053C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chemeClr val="tx1"/>
              </a:solidFill>
              <a:effectLst/>
              <a:uLnTx/>
              <a:uFillTx/>
              <a:latin typeface="Arial"/>
              <a:ea typeface="+mn-ea"/>
              <a:cs typeface="+mn-cs"/>
            </a:endParaRPr>
          </a:p>
        </p:txBody>
      </p:sp>
      <p:sp>
        <p:nvSpPr>
          <p:cNvPr id="3" name="Slide Number Placeholder 2">
            <a:extLst>
              <a:ext uri="{FF2B5EF4-FFF2-40B4-BE49-F238E27FC236}">
                <a16:creationId xmlns:a16="http://schemas.microsoft.com/office/drawing/2014/main" id="{83C2622D-C773-4607-ACDC-5B62794662CF}"/>
              </a:ext>
            </a:extLst>
          </p:cNvPr>
          <p:cNvSpPr>
            <a:spLocks noGrp="1"/>
          </p:cNvSpPr>
          <p:nvPr>
            <p:ph type="sldNum" sz="quarter" idx="12"/>
          </p:nvPr>
        </p:nvSpPr>
        <p:spPr/>
        <p:txBody>
          <a:bodyPr/>
          <a:lstStyle/>
          <a:p>
            <a:fld id="{16C90663-FA6D-4415-87FA-7E8AD6A7A104}" type="slidenum">
              <a:rPr lang="en-US" smtClean="0"/>
              <a:t>20</a:t>
            </a:fld>
            <a:endParaRPr lang="en-US"/>
          </a:p>
        </p:txBody>
      </p:sp>
      <p:sp>
        <p:nvSpPr>
          <p:cNvPr id="24" name="Rectangle 23">
            <a:extLst>
              <a:ext uri="{FF2B5EF4-FFF2-40B4-BE49-F238E27FC236}">
                <a16:creationId xmlns:a16="http://schemas.microsoft.com/office/drawing/2014/main" id="{8B9DFCC6-131C-46CE-B7C2-C3562E9485C4}"/>
              </a:ext>
            </a:extLst>
          </p:cNvPr>
          <p:cNvSpPr/>
          <p:nvPr/>
        </p:nvSpPr>
        <p:spPr>
          <a:xfrm>
            <a:off x="6361" y="358912"/>
            <a:ext cx="3844279" cy="6499088"/>
          </a:xfrm>
          <a:prstGeom prst="rect">
            <a:avLst/>
          </a:prstGeom>
          <a:solidFill>
            <a:srgbClr val="053C8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itle 1">
            <a:extLst>
              <a:ext uri="{FF2B5EF4-FFF2-40B4-BE49-F238E27FC236}">
                <a16:creationId xmlns:a16="http://schemas.microsoft.com/office/drawing/2014/main" id="{138409AB-A23E-4175-811C-C859D4A554D1}"/>
              </a:ext>
            </a:extLst>
          </p:cNvPr>
          <p:cNvSpPr txBox="1">
            <a:spLocks/>
          </p:cNvSpPr>
          <p:nvPr/>
        </p:nvSpPr>
        <p:spPr>
          <a:xfrm>
            <a:off x="92737" y="2963404"/>
            <a:ext cx="4294205" cy="169319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solidFill>
                  <a:schemeClr val="bg1"/>
                </a:solidFill>
                <a:latin typeface="Segoe UI"/>
                <a:cs typeface="Segoe UI"/>
              </a:rPr>
              <a:t>Forecasting Analysis </a:t>
            </a:r>
          </a:p>
          <a:p>
            <a:r>
              <a:rPr lang="en-US" sz="2800" b="1" dirty="0">
                <a:solidFill>
                  <a:schemeClr val="bg1"/>
                </a:solidFill>
                <a:latin typeface="Segoe UI"/>
                <a:cs typeface="Segoe UI"/>
              </a:rPr>
              <a:t>of E-commerce Sales:</a:t>
            </a:r>
          </a:p>
          <a:p>
            <a:r>
              <a:rPr lang="en-US" sz="2400" dirty="0">
                <a:solidFill>
                  <a:schemeClr val="bg1"/>
                </a:solidFill>
                <a:latin typeface="Segoe UI"/>
                <a:cs typeface="Segoe UI"/>
              </a:rPr>
              <a:t>The Limitations</a:t>
            </a:r>
            <a:endParaRPr lang="en-US" sz="2400" dirty="0">
              <a:solidFill>
                <a:schemeClr val="bg1"/>
              </a:solidFill>
              <a:latin typeface="Segoe UI" panose="020B0502040204020203" pitchFamily="34" charset="0"/>
              <a:cs typeface="Segoe UI" panose="020B0502040204020203" pitchFamily="34" charset="0"/>
            </a:endParaRPr>
          </a:p>
        </p:txBody>
      </p:sp>
      <p:grpSp>
        <p:nvGrpSpPr>
          <p:cNvPr id="6" name="Group 5">
            <a:extLst>
              <a:ext uri="{FF2B5EF4-FFF2-40B4-BE49-F238E27FC236}">
                <a16:creationId xmlns:a16="http://schemas.microsoft.com/office/drawing/2014/main" id="{CA6461D3-9F80-4977-B3C2-10BD8FCDAB2A}"/>
              </a:ext>
            </a:extLst>
          </p:cNvPr>
          <p:cNvGrpSpPr/>
          <p:nvPr/>
        </p:nvGrpSpPr>
        <p:grpSpPr>
          <a:xfrm>
            <a:off x="4253880" y="1205822"/>
            <a:ext cx="7434942" cy="4446355"/>
            <a:chOff x="4623708" y="1132894"/>
            <a:chExt cx="7434942" cy="4446355"/>
          </a:xfrm>
        </p:grpSpPr>
        <p:sp>
          <p:nvSpPr>
            <p:cNvPr id="26" name="Title 1">
              <a:extLst>
                <a:ext uri="{FF2B5EF4-FFF2-40B4-BE49-F238E27FC236}">
                  <a16:creationId xmlns:a16="http://schemas.microsoft.com/office/drawing/2014/main" id="{144720E0-2EAF-4DE2-AF49-757789C176E3}"/>
                </a:ext>
              </a:extLst>
            </p:cNvPr>
            <p:cNvSpPr txBox="1">
              <a:spLocks/>
            </p:cNvSpPr>
            <p:nvPr/>
          </p:nvSpPr>
          <p:spPr>
            <a:xfrm>
              <a:off x="4837378" y="1132894"/>
              <a:ext cx="7009182" cy="217143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b="1" dirty="0">
                  <a:solidFill>
                    <a:srgbClr val="053C8F"/>
                  </a:solidFill>
                  <a:latin typeface="Segoe UI"/>
                  <a:cs typeface="Segoe UI"/>
                </a:rPr>
                <a:t>Different forecasting models were used to analyze the transaction data from the '</a:t>
              </a:r>
              <a:r>
                <a:rPr lang="en-US" sz="2400" b="1" dirty="0" err="1">
                  <a:solidFill>
                    <a:srgbClr val="053C8F"/>
                  </a:solidFill>
                  <a:latin typeface="Segoe UI"/>
                  <a:cs typeface="Segoe UI"/>
                </a:rPr>
                <a:t>ecom_orders</a:t>
              </a:r>
              <a:r>
                <a:rPr lang="en-US" sz="2400" b="1" dirty="0">
                  <a:solidFill>
                    <a:srgbClr val="053C8F"/>
                  </a:solidFill>
                  <a:latin typeface="Segoe UI"/>
                  <a:cs typeface="Segoe UI"/>
                </a:rPr>
                <a:t>' table. However, it is important to consider the limitations:</a:t>
              </a:r>
            </a:p>
            <a:p>
              <a:pPr algn="ctr"/>
              <a:endParaRPr lang="en-US" sz="2800" b="1" dirty="0">
                <a:solidFill>
                  <a:srgbClr val="053C8F"/>
                </a:solidFill>
                <a:latin typeface="Segoe UI"/>
                <a:cs typeface="Segoe UI"/>
              </a:endParaRPr>
            </a:p>
            <a:p>
              <a:pPr algn="ctr"/>
              <a:endParaRPr lang="en-US" sz="2800" b="1" dirty="0">
                <a:solidFill>
                  <a:srgbClr val="053C8F"/>
                </a:solidFill>
                <a:latin typeface="Segoe UI"/>
                <a:cs typeface="Segoe UI"/>
              </a:endParaRPr>
            </a:p>
          </p:txBody>
        </p:sp>
        <p:sp>
          <p:nvSpPr>
            <p:cNvPr id="5" name="TextBox 4">
              <a:extLst>
                <a:ext uri="{FF2B5EF4-FFF2-40B4-BE49-F238E27FC236}">
                  <a16:creationId xmlns:a16="http://schemas.microsoft.com/office/drawing/2014/main" id="{8BEC6AA8-DABC-00BA-DD29-2D69D6C243BE}"/>
                </a:ext>
              </a:extLst>
            </p:cNvPr>
            <p:cNvSpPr txBox="1"/>
            <p:nvPr/>
          </p:nvSpPr>
          <p:spPr>
            <a:xfrm>
              <a:off x="4623708" y="3332480"/>
              <a:ext cx="7434942" cy="22467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Arial" panose="020B0604020202020204" pitchFamily="34" charset="0"/>
                <a:buChar char="•"/>
              </a:pPr>
              <a:r>
                <a:rPr lang="en-US" sz="2000" dirty="0">
                  <a:solidFill>
                    <a:srgbClr val="053C8F"/>
                  </a:solidFill>
                </a:rPr>
                <a:t>A total of 124 missing days between June 2023 and October 2024, Resulting in only 4 month were accounted in the Forecasting</a:t>
              </a:r>
              <a:br>
                <a:rPr lang="en-US" sz="2000" dirty="0"/>
              </a:br>
              <a:endParaRPr lang="en-US" sz="2000" dirty="0"/>
            </a:p>
            <a:p>
              <a:pPr marL="342900" indent="-342900" algn="ctr">
                <a:buFont typeface="Arial" panose="020B0604020202020204" pitchFamily="34" charset="0"/>
                <a:buChar char="•"/>
              </a:pPr>
              <a:r>
                <a:rPr lang="en-US" sz="2000" b="1" i="1" dirty="0">
                  <a:solidFill>
                    <a:srgbClr val="053C8F"/>
                  </a:solidFill>
                </a:rPr>
                <a:t>This forecasting analysis is intended as a model to what could be used by the company when more data is available. It is this important to not that the following section could have been more relevant if more data was available to use.</a:t>
              </a:r>
            </a:p>
          </p:txBody>
        </p:sp>
        <p:cxnSp>
          <p:nvCxnSpPr>
            <p:cNvPr id="13" name="Straight Connector 12">
              <a:extLst>
                <a:ext uri="{FF2B5EF4-FFF2-40B4-BE49-F238E27FC236}">
                  <a16:creationId xmlns:a16="http://schemas.microsoft.com/office/drawing/2014/main" id="{31767BA7-3136-40DB-8868-7DE83A1A38C9}"/>
                </a:ext>
              </a:extLst>
            </p:cNvPr>
            <p:cNvCxnSpPr>
              <a:cxnSpLocks/>
            </p:cNvCxnSpPr>
            <p:nvPr/>
          </p:nvCxnSpPr>
          <p:spPr>
            <a:xfrm flipH="1">
              <a:off x="5240382" y="2963404"/>
              <a:ext cx="6240418" cy="0"/>
            </a:xfrm>
            <a:prstGeom prst="line">
              <a:avLst/>
            </a:prstGeom>
            <a:ln>
              <a:solidFill>
                <a:srgbClr val="053C8F"/>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2796068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A9060E79-4510-46C4-AF53-6347E89DDF14}"/>
              </a:ext>
            </a:extLst>
          </p:cNvPr>
          <p:cNvSpPr/>
          <p:nvPr/>
        </p:nvSpPr>
        <p:spPr>
          <a:xfrm>
            <a:off x="1326364" y="963608"/>
            <a:ext cx="3728960" cy="813232"/>
          </a:xfrm>
          <a:prstGeom prst="roundRect">
            <a:avLst/>
          </a:prstGeom>
          <a:solidFill>
            <a:srgbClr val="053C8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latin typeface="Segoe UI" panose="020B0502040204020203" pitchFamily="34" charset="0"/>
                <a:cs typeface="Segoe UI" panose="020B0502040204020203" pitchFamily="34" charset="0"/>
              </a:rPr>
              <a:t>After 1</a:t>
            </a:r>
            <a:r>
              <a:rPr lang="en-US" sz="2400" b="1" baseline="30000" dirty="0">
                <a:solidFill>
                  <a:schemeClr val="bg1"/>
                </a:solidFill>
                <a:latin typeface="Segoe UI" panose="020B0502040204020203" pitchFamily="34" charset="0"/>
                <a:cs typeface="Segoe UI" panose="020B0502040204020203" pitchFamily="34" charset="0"/>
              </a:rPr>
              <a:t>st</a:t>
            </a:r>
            <a:r>
              <a:rPr lang="en-US" sz="2400" b="1" dirty="0">
                <a:solidFill>
                  <a:schemeClr val="bg1"/>
                </a:solidFill>
                <a:latin typeface="Segoe UI" panose="020B0502040204020203" pitchFamily="34" charset="0"/>
                <a:cs typeface="Segoe UI" panose="020B0502040204020203" pitchFamily="34" charset="0"/>
              </a:rPr>
              <a:t> differencing</a:t>
            </a:r>
          </a:p>
        </p:txBody>
      </p:sp>
      <p:cxnSp>
        <p:nvCxnSpPr>
          <p:cNvPr id="25" name="Straight Connector 24">
            <a:extLst>
              <a:ext uri="{FF2B5EF4-FFF2-40B4-BE49-F238E27FC236}">
                <a16:creationId xmlns:a16="http://schemas.microsoft.com/office/drawing/2014/main" id="{8820F067-EF25-0CD5-E745-FB4B7A2164EF}"/>
              </a:ext>
            </a:extLst>
          </p:cNvPr>
          <p:cNvCxnSpPr/>
          <p:nvPr/>
        </p:nvCxnSpPr>
        <p:spPr>
          <a:xfrm>
            <a:off x="285750" y="267474"/>
            <a:ext cx="11772900" cy="0"/>
          </a:xfrm>
          <a:prstGeom prst="line">
            <a:avLst/>
          </a:prstGeom>
          <a:ln>
            <a:solidFill>
              <a:srgbClr val="053C8F"/>
            </a:solidFill>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AA550F7C-761D-1390-51F2-3C5B36F1DE53}"/>
              </a:ext>
            </a:extLst>
          </p:cNvPr>
          <p:cNvSpPr txBox="1"/>
          <p:nvPr/>
        </p:nvSpPr>
        <p:spPr>
          <a:xfrm>
            <a:off x="320690" y="12735"/>
            <a:ext cx="1741182"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effectLst/>
                <a:uLnTx/>
                <a:uFillTx/>
                <a:latin typeface="Segoe UI" panose="020B0502040204020203" pitchFamily="34" charset="0"/>
                <a:cs typeface="Segoe UI" panose="020B0502040204020203" pitchFamily="34" charset="0"/>
              </a:rPr>
              <a:t>FORECASTING ANALYSIS</a:t>
            </a:r>
            <a:endParaRPr kumimoji="0" lang="en-US" sz="1100" b="0" i="0" u="none" strike="noStrike" kern="1200" cap="none" spc="0" normalizeH="0" baseline="0" noProof="0" dirty="0">
              <a:ln>
                <a:noFill/>
              </a:ln>
              <a:effectLst/>
              <a:uLnTx/>
              <a:uFillTx/>
              <a:latin typeface="Calibri" panose="020F0502020204030204" pitchFamily="34" charset="0"/>
              <a:ea typeface="+mn-ea"/>
              <a:cs typeface="Calibri" panose="020F0502020204030204" pitchFamily="34" charset="0"/>
            </a:endParaRPr>
          </a:p>
        </p:txBody>
      </p:sp>
      <p:sp>
        <p:nvSpPr>
          <p:cNvPr id="28" name="TextBox 27">
            <a:extLst>
              <a:ext uri="{FF2B5EF4-FFF2-40B4-BE49-F238E27FC236}">
                <a16:creationId xmlns:a16="http://schemas.microsoft.com/office/drawing/2014/main" id="{379B6B42-1E91-C09C-48AE-7F7A2C12CB24}"/>
              </a:ext>
            </a:extLst>
          </p:cNvPr>
          <p:cNvSpPr txBox="1"/>
          <p:nvPr/>
        </p:nvSpPr>
        <p:spPr>
          <a:xfrm>
            <a:off x="3509708" y="34019"/>
            <a:ext cx="1545616"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effectLst/>
                <a:uLnTx/>
                <a:uFillTx/>
                <a:latin typeface="Segoe UI" panose="020B0502040204020203" pitchFamily="34" charset="0"/>
                <a:cs typeface="Segoe UI" panose="020B0502040204020203" pitchFamily="34" charset="0"/>
              </a:rPr>
              <a:t>BUSINESS ANALYTICS</a:t>
            </a:r>
            <a:endParaRPr kumimoji="0" lang="en-US" sz="1100" b="0" i="0" u="none" strike="noStrike" kern="1200" cap="none" spc="0" normalizeH="0" baseline="0" noProof="0" dirty="0">
              <a:ln>
                <a:noFill/>
              </a:ln>
              <a:effectLst/>
              <a:uLnTx/>
              <a:uFillTx/>
              <a:latin typeface="Calibri" panose="020F0502020204030204" pitchFamily="34" charset="0"/>
              <a:ea typeface="+mn-ea"/>
              <a:cs typeface="Calibri" panose="020F0502020204030204" pitchFamily="34" charset="0"/>
            </a:endParaRPr>
          </a:p>
        </p:txBody>
      </p:sp>
      <p:sp>
        <p:nvSpPr>
          <p:cNvPr id="29" name="TextBox 28">
            <a:extLst>
              <a:ext uri="{FF2B5EF4-FFF2-40B4-BE49-F238E27FC236}">
                <a16:creationId xmlns:a16="http://schemas.microsoft.com/office/drawing/2014/main" id="{5E22C124-A3D5-E1B2-7969-7B91F7166C9B}"/>
              </a:ext>
            </a:extLst>
          </p:cNvPr>
          <p:cNvSpPr txBox="1"/>
          <p:nvPr/>
        </p:nvSpPr>
        <p:spPr>
          <a:xfrm>
            <a:off x="6526683" y="34019"/>
            <a:ext cx="2178802"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latin typeface="Segoe UI" panose="020B0502040204020203" pitchFamily="34" charset="0"/>
                <a:cs typeface="Segoe UI" panose="020B0502040204020203" pitchFamily="34" charset="0"/>
              </a:rPr>
              <a:t>AIRFLOW AUTOMATED SYSTEM</a:t>
            </a:r>
            <a:endParaRPr kumimoji="0" lang="en-US" sz="1100" b="0" i="0" u="none" strike="noStrike" kern="1200" cap="none" spc="0" normalizeH="0" baseline="0" noProof="0" dirty="0">
              <a:ln>
                <a:noFill/>
              </a:ln>
              <a:effectLst/>
              <a:uLnTx/>
              <a:uFillTx/>
              <a:latin typeface="Segoe UI" panose="020B0502040204020203" pitchFamily="34" charset="0"/>
              <a:cs typeface="Segoe UI" panose="020B0502040204020203" pitchFamily="34" charset="0"/>
            </a:endParaRPr>
          </a:p>
        </p:txBody>
      </p:sp>
      <p:sp>
        <p:nvSpPr>
          <p:cNvPr id="30" name="TextBox 29">
            <a:extLst>
              <a:ext uri="{FF2B5EF4-FFF2-40B4-BE49-F238E27FC236}">
                <a16:creationId xmlns:a16="http://schemas.microsoft.com/office/drawing/2014/main" id="{4986B5DA-FB37-8EAD-471E-020548A871BB}"/>
              </a:ext>
            </a:extLst>
          </p:cNvPr>
          <p:cNvSpPr txBox="1"/>
          <p:nvPr/>
        </p:nvSpPr>
        <p:spPr>
          <a:xfrm>
            <a:off x="10135192" y="34019"/>
            <a:ext cx="1553630"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latin typeface="Segoe UI" panose="020B0502040204020203" pitchFamily="34" charset="0"/>
                <a:ea typeface="+mn-ea"/>
                <a:cs typeface="Segoe UI" panose="020B0502040204020203" pitchFamily="34" charset="0"/>
              </a:rPr>
              <a:t>RECOMMENDATIONS</a:t>
            </a:r>
            <a:endParaRPr kumimoji="0" lang="en-US" sz="1100" b="0" i="0" u="none" strike="noStrike" kern="1200" cap="none" spc="0" normalizeH="0" baseline="0" noProof="0" dirty="0">
              <a:ln>
                <a:noFill/>
              </a:ln>
              <a:effectLst/>
              <a:uLnTx/>
              <a:uFillTx/>
              <a:latin typeface="Calibri" panose="020F0502020204030204" pitchFamily="34" charset="0"/>
              <a:ea typeface="+mn-ea"/>
              <a:cs typeface="Calibri" panose="020F0502020204030204" pitchFamily="34" charset="0"/>
            </a:endParaRPr>
          </a:p>
        </p:txBody>
      </p:sp>
      <p:sp>
        <p:nvSpPr>
          <p:cNvPr id="33" name="Rectangle 32">
            <a:extLst>
              <a:ext uri="{FF2B5EF4-FFF2-40B4-BE49-F238E27FC236}">
                <a16:creationId xmlns:a16="http://schemas.microsoft.com/office/drawing/2014/main" id="{39C169B3-CD65-DDA5-9D92-9B5A3ACE0E88}"/>
              </a:ext>
            </a:extLst>
          </p:cNvPr>
          <p:cNvSpPr/>
          <p:nvPr/>
        </p:nvSpPr>
        <p:spPr>
          <a:xfrm>
            <a:off x="297511" y="249910"/>
            <a:ext cx="1752600" cy="45719"/>
          </a:xfrm>
          <a:prstGeom prst="rect">
            <a:avLst/>
          </a:prstGeom>
          <a:solidFill>
            <a:srgbClr val="053C8F"/>
          </a:solidFill>
          <a:ln>
            <a:solidFill>
              <a:srgbClr val="053C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chemeClr val="tx1"/>
              </a:solidFill>
              <a:effectLst/>
              <a:uLnTx/>
              <a:uFillTx/>
              <a:latin typeface="Arial"/>
              <a:ea typeface="+mn-ea"/>
              <a:cs typeface="+mn-cs"/>
            </a:endParaRPr>
          </a:p>
        </p:txBody>
      </p:sp>
      <p:sp>
        <p:nvSpPr>
          <p:cNvPr id="3" name="Slide Number Placeholder 2">
            <a:extLst>
              <a:ext uri="{FF2B5EF4-FFF2-40B4-BE49-F238E27FC236}">
                <a16:creationId xmlns:a16="http://schemas.microsoft.com/office/drawing/2014/main" id="{83C2622D-C773-4607-ACDC-5B62794662CF}"/>
              </a:ext>
            </a:extLst>
          </p:cNvPr>
          <p:cNvSpPr>
            <a:spLocks noGrp="1"/>
          </p:cNvSpPr>
          <p:nvPr>
            <p:ph type="sldNum" sz="quarter" idx="12"/>
          </p:nvPr>
        </p:nvSpPr>
        <p:spPr/>
        <p:txBody>
          <a:bodyPr/>
          <a:lstStyle/>
          <a:p>
            <a:fld id="{16C90663-FA6D-4415-87FA-7E8AD6A7A104}" type="slidenum">
              <a:rPr lang="en-US" smtClean="0"/>
              <a:t>21</a:t>
            </a:fld>
            <a:endParaRPr lang="en-US"/>
          </a:p>
        </p:txBody>
      </p:sp>
      <p:pic>
        <p:nvPicPr>
          <p:cNvPr id="12" name="Picture 11">
            <a:extLst>
              <a:ext uri="{FF2B5EF4-FFF2-40B4-BE49-F238E27FC236}">
                <a16:creationId xmlns:a16="http://schemas.microsoft.com/office/drawing/2014/main" id="{2C789F1F-77BF-49DD-BDB3-C37E70CA9A10}"/>
              </a:ext>
            </a:extLst>
          </p:cNvPr>
          <p:cNvPicPr/>
          <p:nvPr/>
        </p:nvPicPr>
        <p:blipFill rotWithShape="1">
          <a:blip r:embed="rId2"/>
          <a:srcRect l="28561" t="23584" r="28328" b="21220"/>
          <a:stretch/>
        </p:blipFill>
        <p:spPr bwMode="auto">
          <a:xfrm>
            <a:off x="285750" y="1980205"/>
            <a:ext cx="5569962" cy="4376145"/>
          </a:xfrm>
          <a:prstGeom prst="rect">
            <a:avLst/>
          </a:prstGeom>
          <a:ln>
            <a:noFill/>
          </a:ln>
          <a:extLst>
            <a:ext uri="{53640926-AAD7-44D8-BBD7-CCE9431645EC}">
              <a14:shadowObscured xmlns:a14="http://schemas.microsoft.com/office/drawing/2010/main"/>
            </a:ext>
          </a:extLst>
        </p:spPr>
      </p:pic>
      <p:pic>
        <p:nvPicPr>
          <p:cNvPr id="13" name="Picture 12">
            <a:extLst>
              <a:ext uri="{FF2B5EF4-FFF2-40B4-BE49-F238E27FC236}">
                <a16:creationId xmlns:a16="http://schemas.microsoft.com/office/drawing/2014/main" id="{62A5F5D3-DB6D-4083-8A17-9B68A4A34D50}"/>
              </a:ext>
            </a:extLst>
          </p:cNvPr>
          <p:cNvPicPr/>
          <p:nvPr/>
        </p:nvPicPr>
        <p:blipFill rotWithShape="1">
          <a:blip r:embed="rId3"/>
          <a:srcRect l="28653" t="23584" r="28512" b="20892"/>
          <a:stretch/>
        </p:blipFill>
        <p:spPr bwMode="auto">
          <a:xfrm>
            <a:off x="6096000" y="1980205"/>
            <a:ext cx="5691749" cy="4467591"/>
          </a:xfrm>
          <a:prstGeom prst="rect">
            <a:avLst/>
          </a:prstGeom>
          <a:ln>
            <a:noFill/>
          </a:ln>
          <a:extLst>
            <a:ext uri="{53640926-AAD7-44D8-BBD7-CCE9431645EC}">
              <a14:shadowObscured xmlns:a14="http://schemas.microsoft.com/office/drawing/2010/main"/>
            </a:ext>
          </a:extLst>
        </p:spPr>
      </p:pic>
      <p:sp>
        <p:nvSpPr>
          <p:cNvPr id="14" name="Title 1">
            <a:extLst>
              <a:ext uri="{FF2B5EF4-FFF2-40B4-BE49-F238E27FC236}">
                <a16:creationId xmlns:a16="http://schemas.microsoft.com/office/drawing/2014/main" id="{F2BFE92C-34FB-441B-BFAA-FF7FFECFDFE5}"/>
              </a:ext>
            </a:extLst>
          </p:cNvPr>
          <p:cNvSpPr>
            <a:spLocks noGrp="1"/>
          </p:cNvSpPr>
          <p:nvPr>
            <p:ph type="title"/>
          </p:nvPr>
        </p:nvSpPr>
        <p:spPr>
          <a:xfrm>
            <a:off x="1326364" y="358581"/>
            <a:ext cx="10148870" cy="496893"/>
          </a:xfrm>
        </p:spPr>
        <p:txBody>
          <a:bodyPr>
            <a:normAutofit/>
          </a:bodyPr>
          <a:lstStyle/>
          <a:p>
            <a:pPr algn="ctr"/>
            <a:r>
              <a:rPr lang="en-US" sz="2400" b="1" dirty="0">
                <a:solidFill>
                  <a:srgbClr val="053C8F"/>
                </a:solidFill>
                <a:latin typeface="Segoe UI" panose="020B0502040204020203" pitchFamily="34" charset="0"/>
                <a:cs typeface="Segoe UI" panose="020B0502040204020203" pitchFamily="34" charset="0"/>
              </a:rPr>
              <a:t>Plots, Autocorrelation Function, and Partial Autocorrelation Function</a:t>
            </a:r>
          </a:p>
        </p:txBody>
      </p:sp>
      <p:sp>
        <p:nvSpPr>
          <p:cNvPr id="19" name="Rectangle: Rounded Corners 18">
            <a:extLst>
              <a:ext uri="{FF2B5EF4-FFF2-40B4-BE49-F238E27FC236}">
                <a16:creationId xmlns:a16="http://schemas.microsoft.com/office/drawing/2014/main" id="{E03BC8F7-D3B1-4B32-8EE3-AEC84D34427E}"/>
              </a:ext>
            </a:extLst>
          </p:cNvPr>
          <p:cNvSpPr/>
          <p:nvPr/>
        </p:nvSpPr>
        <p:spPr>
          <a:xfrm>
            <a:off x="7354229" y="963608"/>
            <a:ext cx="3728960" cy="813232"/>
          </a:xfrm>
          <a:prstGeom prst="roundRect">
            <a:avLst/>
          </a:prstGeom>
          <a:solidFill>
            <a:srgbClr val="053C8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latin typeface="Segoe UI" panose="020B0502040204020203" pitchFamily="34" charset="0"/>
                <a:cs typeface="Segoe UI" panose="020B0502040204020203" pitchFamily="34" charset="0"/>
              </a:rPr>
              <a:t>After 2</a:t>
            </a:r>
            <a:r>
              <a:rPr lang="en-US" sz="2400" b="1" baseline="30000" dirty="0">
                <a:solidFill>
                  <a:schemeClr val="bg1"/>
                </a:solidFill>
                <a:latin typeface="Segoe UI" panose="020B0502040204020203" pitchFamily="34" charset="0"/>
                <a:cs typeface="Segoe UI" panose="020B0502040204020203" pitchFamily="34" charset="0"/>
              </a:rPr>
              <a:t>nd</a:t>
            </a:r>
            <a:r>
              <a:rPr lang="en-US" sz="2400" b="1" dirty="0">
                <a:solidFill>
                  <a:schemeClr val="bg1"/>
                </a:solidFill>
                <a:latin typeface="Segoe UI" panose="020B0502040204020203" pitchFamily="34" charset="0"/>
                <a:cs typeface="Segoe UI" panose="020B0502040204020203" pitchFamily="34" charset="0"/>
              </a:rPr>
              <a:t> differencing</a:t>
            </a:r>
          </a:p>
        </p:txBody>
      </p:sp>
    </p:spTree>
    <p:extLst>
      <p:ext uri="{BB962C8B-B14F-4D97-AF65-F5344CB8AC3E}">
        <p14:creationId xmlns:p14="http://schemas.microsoft.com/office/powerpoint/2010/main" val="28620284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5" name="Straight Connector 24">
            <a:extLst>
              <a:ext uri="{FF2B5EF4-FFF2-40B4-BE49-F238E27FC236}">
                <a16:creationId xmlns:a16="http://schemas.microsoft.com/office/drawing/2014/main" id="{8820F067-EF25-0CD5-E745-FB4B7A2164EF}"/>
              </a:ext>
            </a:extLst>
          </p:cNvPr>
          <p:cNvCxnSpPr/>
          <p:nvPr/>
        </p:nvCxnSpPr>
        <p:spPr>
          <a:xfrm>
            <a:off x="285750" y="267474"/>
            <a:ext cx="11772900" cy="0"/>
          </a:xfrm>
          <a:prstGeom prst="line">
            <a:avLst/>
          </a:prstGeom>
          <a:ln>
            <a:solidFill>
              <a:srgbClr val="053C8F"/>
            </a:solidFill>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AA550F7C-761D-1390-51F2-3C5B36F1DE53}"/>
              </a:ext>
            </a:extLst>
          </p:cNvPr>
          <p:cNvSpPr txBox="1"/>
          <p:nvPr/>
        </p:nvSpPr>
        <p:spPr>
          <a:xfrm>
            <a:off x="320690" y="12735"/>
            <a:ext cx="1741182"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effectLst/>
                <a:uLnTx/>
                <a:uFillTx/>
                <a:latin typeface="Segoe UI" panose="020B0502040204020203" pitchFamily="34" charset="0"/>
                <a:cs typeface="Segoe UI" panose="020B0502040204020203" pitchFamily="34" charset="0"/>
              </a:rPr>
              <a:t>FORECASTING ANALYSIS</a:t>
            </a:r>
            <a:endParaRPr kumimoji="0" lang="en-US" sz="1100" b="0" i="0" u="none" strike="noStrike" kern="1200" cap="none" spc="0" normalizeH="0" baseline="0" noProof="0" dirty="0">
              <a:ln>
                <a:noFill/>
              </a:ln>
              <a:effectLst/>
              <a:uLnTx/>
              <a:uFillTx/>
              <a:latin typeface="Calibri" panose="020F0502020204030204" pitchFamily="34" charset="0"/>
              <a:ea typeface="+mn-ea"/>
              <a:cs typeface="Calibri" panose="020F0502020204030204" pitchFamily="34" charset="0"/>
            </a:endParaRPr>
          </a:p>
        </p:txBody>
      </p:sp>
      <p:sp>
        <p:nvSpPr>
          <p:cNvPr id="28" name="TextBox 27">
            <a:extLst>
              <a:ext uri="{FF2B5EF4-FFF2-40B4-BE49-F238E27FC236}">
                <a16:creationId xmlns:a16="http://schemas.microsoft.com/office/drawing/2014/main" id="{379B6B42-1E91-C09C-48AE-7F7A2C12CB24}"/>
              </a:ext>
            </a:extLst>
          </p:cNvPr>
          <p:cNvSpPr txBox="1"/>
          <p:nvPr/>
        </p:nvSpPr>
        <p:spPr>
          <a:xfrm>
            <a:off x="3509708" y="34019"/>
            <a:ext cx="1545616"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effectLst/>
                <a:uLnTx/>
                <a:uFillTx/>
                <a:latin typeface="Segoe UI" panose="020B0502040204020203" pitchFamily="34" charset="0"/>
                <a:cs typeface="Segoe UI" panose="020B0502040204020203" pitchFamily="34" charset="0"/>
              </a:rPr>
              <a:t>BUSINESS ANALYTICS</a:t>
            </a:r>
            <a:endParaRPr kumimoji="0" lang="en-US" sz="1100" b="0" i="0" u="none" strike="noStrike" kern="1200" cap="none" spc="0" normalizeH="0" baseline="0" noProof="0" dirty="0">
              <a:ln>
                <a:noFill/>
              </a:ln>
              <a:effectLst/>
              <a:uLnTx/>
              <a:uFillTx/>
              <a:latin typeface="Calibri" panose="020F0502020204030204" pitchFamily="34" charset="0"/>
              <a:ea typeface="+mn-ea"/>
              <a:cs typeface="Calibri" panose="020F0502020204030204" pitchFamily="34" charset="0"/>
            </a:endParaRPr>
          </a:p>
        </p:txBody>
      </p:sp>
      <p:sp>
        <p:nvSpPr>
          <p:cNvPr id="29" name="TextBox 28">
            <a:extLst>
              <a:ext uri="{FF2B5EF4-FFF2-40B4-BE49-F238E27FC236}">
                <a16:creationId xmlns:a16="http://schemas.microsoft.com/office/drawing/2014/main" id="{5E22C124-A3D5-E1B2-7969-7B91F7166C9B}"/>
              </a:ext>
            </a:extLst>
          </p:cNvPr>
          <p:cNvSpPr txBox="1"/>
          <p:nvPr/>
        </p:nvSpPr>
        <p:spPr>
          <a:xfrm>
            <a:off x="6526683" y="34019"/>
            <a:ext cx="2178802"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latin typeface="Segoe UI" panose="020B0502040204020203" pitchFamily="34" charset="0"/>
                <a:cs typeface="Segoe UI" panose="020B0502040204020203" pitchFamily="34" charset="0"/>
              </a:rPr>
              <a:t>AIRFLOW AUTOMATED SYSTEM</a:t>
            </a:r>
            <a:endParaRPr kumimoji="0" lang="en-US" sz="1100" b="0" i="0" u="none" strike="noStrike" kern="1200" cap="none" spc="0" normalizeH="0" baseline="0" noProof="0" dirty="0">
              <a:ln>
                <a:noFill/>
              </a:ln>
              <a:effectLst/>
              <a:uLnTx/>
              <a:uFillTx/>
              <a:latin typeface="Segoe UI" panose="020B0502040204020203" pitchFamily="34" charset="0"/>
              <a:cs typeface="Segoe UI" panose="020B0502040204020203" pitchFamily="34" charset="0"/>
            </a:endParaRPr>
          </a:p>
        </p:txBody>
      </p:sp>
      <p:sp>
        <p:nvSpPr>
          <p:cNvPr id="30" name="TextBox 29">
            <a:extLst>
              <a:ext uri="{FF2B5EF4-FFF2-40B4-BE49-F238E27FC236}">
                <a16:creationId xmlns:a16="http://schemas.microsoft.com/office/drawing/2014/main" id="{4986B5DA-FB37-8EAD-471E-020548A871BB}"/>
              </a:ext>
            </a:extLst>
          </p:cNvPr>
          <p:cNvSpPr txBox="1"/>
          <p:nvPr/>
        </p:nvSpPr>
        <p:spPr>
          <a:xfrm>
            <a:off x="10135192" y="34019"/>
            <a:ext cx="1553630"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latin typeface="Segoe UI" panose="020B0502040204020203" pitchFamily="34" charset="0"/>
                <a:ea typeface="+mn-ea"/>
                <a:cs typeface="Segoe UI" panose="020B0502040204020203" pitchFamily="34" charset="0"/>
              </a:rPr>
              <a:t>RECOMMENDATIONS</a:t>
            </a:r>
            <a:endParaRPr kumimoji="0" lang="en-US" sz="1100" b="0" i="0" u="none" strike="noStrike" kern="1200" cap="none" spc="0" normalizeH="0" baseline="0" noProof="0" dirty="0">
              <a:ln>
                <a:noFill/>
              </a:ln>
              <a:effectLst/>
              <a:uLnTx/>
              <a:uFillTx/>
              <a:latin typeface="Calibri" panose="020F0502020204030204" pitchFamily="34" charset="0"/>
              <a:ea typeface="+mn-ea"/>
              <a:cs typeface="Calibri" panose="020F0502020204030204" pitchFamily="34" charset="0"/>
            </a:endParaRPr>
          </a:p>
        </p:txBody>
      </p:sp>
      <p:sp>
        <p:nvSpPr>
          <p:cNvPr id="33" name="Rectangle 32">
            <a:extLst>
              <a:ext uri="{FF2B5EF4-FFF2-40B4-BE49-F238E27FC236}">
                <a16:creationId xmlns:a16="http://schemas.microsoft.com/office/drawing/2014/main" id="{39C169B3-CD65-DDA5-9D92-9B5A3ACE0E88}"/>
              </a:ext>
            </a:extLst>
          </p:cNvPr>
          <p:cNvSpPr/>
          <p:nvPr/>
        </p:nvSpPr>
        <p:spPr>
          <a:xfrm>
            <a:off x="297511" y="249910"/>
            <a:ext cx="1752600" cy="45719"/>
          </a:xfrm>
          <a:prstGeom prst="rect">
            <a:avLst/>
          </a:prstGeom>
          <a:solidFill>
            <a:srgbClr val="053C8F"/>
          </a:solidFill>
          <a:ln>
            <a:solidFill>
              <a:srgbClr val="053C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chemeClr val="tx1"/>
              </a:solidFill>
              <a:effectLst/>
              <a:uLnTx/>
              <a:uFillTx/>
              <a:latin typeface="Arial"/>
              <a:ea typeface="+mn-ea"/>
              <a:cs typeface="+mn-cs"/>
            </a:endParaRPr>
          </a:p>
        </p:txBody>
      </p:sp>
      <p:sp>
        <p:nvSpPr>
          <p:cNvPr id="3" name="Slide Number Placeholder 2">
            <a:extLst>
              <a:ext uri="{FF2B5EF4-FFF2-40B4-BE49-F238E27FC236}">
                <a16:creationId xmlns:a16="http://schemas.microsoft.com/office/drawing/2014/main" id="{83C2622D-C773-4607-ACDC-5B62794662CF}"/>
              </a:ext>
            </a:extLst>
          </p:cNvPr>
          <p:cNvSpPr>
            <a:spLocks noGrp="1"/>
          </p:cNvSpPr>
          <p:nvPr>
            <p:ph type="sldNum" sz="quarter" idx="12"/>
          </p:nvPr>
        </p:nvSpPr>
        <p:spPr/>
        <p:txBody>
          <a:bodyPr/>
          <a:lstStyle/>
          <a:p>
            <a:fld id="{16C90663-FA6D-4415-87FA-7E8AD6A7A104}" type="slidenum">
              <a:rPr lang="en-US" smtClean="0"/>
              <a:t>22</a:t>
            </a:fld>
            <a:endParaRPr lang="en-US"/>
          </a:p>
        </p:txBody>
      </p:sp>
      <p:sp>
        <p:nvSpPr>
          <p:cNvPr id="15" name="Rectangle 14">
            <a:extLst>
              <a:ext uri="{FF2B5EF4-FFF2-40B4-BE49-F238E27FC236}">
                <a16:creationId xmlns:a16="http://schemas.microsoft.com/office/drawing/2014/main" id="{8A731C1B-E374-4615-ACFE-2ED4F695BF5C}"/>
              </a:ext>
            </a:extLst>
          </p:cNvPr>
          <p:cNvSpPr/>
          <p:nvPr/>
        </p:nvSpPr>
        <p:spPr>
          <a:xfrm>
            <a:off x="6361" y="358912"/>
            <a:ext cx="3489226" cy="6499088"/>
          </a:xfrm>
          <a:prstGeom prst="rect">
            <a:avLst/>
          </a:prstGeom>
          <a:solidFill>
            <a:srgbClr val="053C8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itle 1">
            <a:extLst>
              <a:ext uri="{FF2B5EF4-FFF2-40B4-BE49-F238E27FC236}">
                <a16:creationId xmlns:a16="http://schemas.microsoft.com/office/drawing/2014/main" id="{4B32E95A-581C-4E04-B78B-6C6F0FE03CEB}"/>
              </a:ext>
            </a:extLst>
          </p:cNvPr>
          <p:cNvSpPr>
            <a:spLocks noGrp="1"/>
          </p:cNvSpPr>
          <p:nvPr>
            <p:ph type="title"/>
          </p:nvPr>
        </p:nvSpPr>
        <p:spPr>
          <a:xfrm>
            <a:off x="130610" y="2682261"/>
            <a:ext cx="4590524" cy="2357826"/>
          </a:xfrm>
        </p:spPr>
        <p:txBody>
          <a:bodyPr>
            <a:normAutofit/>
          </a:bodyPr>
          <a:lstStyle/>
          <a:p>
            <a:r>
              <a:rPr lang="en-US" sz="3600" b="1" dirty="0">
                <a:solidFill>
                  <a:schemeClr val="bg1"/>
                </a:solidFill>
                <a:latin typeface="Segoe UI" panose="020B0502040204020203" pitchFamily="34" charset="0"/>
                <a:cs typeface="Segoe UI" panose="020B0502040204020203" pitchFamily="34" charset="0"/>
              </a:rPr>
              <a:t>Models </a:t>
            </a:r>
            <a:r>
              <a:rPr lang="en-US" sz="3600" dirty="0">
                <a:solidFill>
                  <a:schemeClr val="bg1"/>
                </a:solidFill>
                <a:latin typeface="Segoe UI" panose="020B0502040204020203" pitchFamily="34" charset="0"/>
                <a:cs typeface="Segoe UI" panose="020B0502040204020203" pitchFamily="34" charset="0"/>
              </a:rPr>
              <a:t>Tried</a:t>
            </a:r>
            <a:br>
              <a:rPr lang="en-US" sz="3600" b="1" dirty="0">
                <a:solidFill>
                  <a:schemeClr val="bg1"/>
                </a:solidFill>
                <a:latin typeface="Segoe UI" panose="020B0502040204020203" pitchFamily="34" charset="0"/>
                <a:cs typeface="Segoe UI" panose="020B0502040204020203" pitchFamily="34" charset="0"/>
              </a:rPr>
            </a:br>
            <a:r>
              <a:rPr lang="en-US" sz="3600" dirty="0">
                <a:solidFill>
                  <a:schemeClr val="bg1"/>
                </a:solidFill>
                <a:latin typeface="Segoe UI" panose="020B0502040204020203" pitchFamily="34" charset="0"/>
                <a:cs typeface="Segoe UI" panose="020B0502040204020203" pitchFamily="34" charset="0"/>
              </a:rPr>
              <a:t>&amp;</a:t>
            </a:r>
            <a:br>
              <a:rPr lang="en-US" sz="3600" b="1" dirty="0">
                <a:solidFill>
                  <a:schemeClr val="bg1"/>
                </a:solidFill>
                <a:latin typeface="Segoe UI" panose="020B0502040204020203" pitchFamily="34" charset="0"/>
                <a:cs typeface="Segoe UI" panose="020B0502040204020203" pitchFamily="34" charset="0"/>
              </a:rPr>
            </a:br>
            <a:r>
              <a:rPr lang="en-US" sz="3600" b="1" dirty="0">
                <a:solidFill>
                  <a:schemeClr val="bg1"/>
                </a:solidFill>
                <a:latin typeface="Segoe UI" panose="020B0502040204020203" pitchFamily="34" charset="0"/>
                <a:cs typeface="Segoe UI" panose="020B0502040204020203" pitchFamily="34" charset="0"/>
              </a:rPr>
              <a:t>Performances </a:t>
            </a:r>
          </a:p>
        </p:txBody>
      </p:sp>
      <p:graphicFrame>
        <p:nvGraphicFramePr>
          <p:cNvPr id="5" name="Table 4">
            <a:extLst>
              <a:ext uri="{FF2B5EF4-FFF2-40B4-BE49-F238E27FC236}">
                <a16:creationId xmlns:a16="http://schemas.microsoft.com/office/drawing/2014/main" id="{961B7281-A0FA-47BC-A528-B0E8B42DF255}"/>
              </a:ext>
            </a:extLst>
          </p:cNvPr>
          <p:cNvGraphicFramePr>
            <a:graphicFrameLocks noGrp="1"/>
          </p:cNvGraphicFramePr>
          <p:nvPr>
            <p:extLst>
              <p:ext uri="{D42A27DB-BD31-4B8C-83A1-F6EECF244321}">
                <p14:modId xmlns:p14="http://schemas.microsoft.com/office/powerpoint/2010/main" val="3090697202"/>
              </p:ext>
            </p:extLst>
          </p:nvPr>
        </p:nvGraphicFramePr>
        <p:xfrm>
          <a:off x="3777413" y="921745"/>
          <a:ext cx="7911409" cy="1639508"/>
        </p:xfrm>
        <a:graphic>
          <a:graphicData uri="http://schemas.openxmlformats.org/drawingml/2006/table">
            <a:tbl>
              <a:tblPr>
                <a:tableStyleId>{5C22544A-7EE6-4342-B048-85BDC9FD1C3A}</a:tableStyleId>
              </a:tblPr>
              <a:tblGrid>
                <a:gridCol w="1506934">
                  <a:extLst>
                    <a:ext uri="{9D8B030D-6E8A-4147-A177-3AD203B41FA5}">
                      <a16:colId xmlns:a16="http://schemas.microsoft.com/office/drawing/2014/main" val="530463408"/>
                    </a:ext>
                  </a:extLst>
                </a:gridCol>
                <a:gridCol w="1031061">
                  <a:extLst>
                    <a:ext uri="{9D8B030D-6E8A-4147-A177-3AD203B41FA5}">
                      <a16:colId xmlns:a16="http://schemas.microsoft.com/office/drawing/2014/main" val="1286971139"/>
                    </a:ext>
                  </a:extLst>
                </a:gridCol>
                <a:gridCol w="1031061">
                  <a:extLst>
                    <a:ext uri="{9D8B030D-6E8A-4147-A177-3AD203B41FA5}">
                      <a16:colId xmlns:a16="http://schemas.microsoft.com/office/drawing/2014/main" val="2831521535"/>
                    </a:ext>
                  </a:extLst>
                </a:gridCol>
                <a:gridCol w="1031061">
                  <a:extLst>
                    <a:ext uri="{9D8B030D-6E8A-4147-A177-3AD203B41FA5}">
                      <a16:colId xmlns:a16="http://schemas.microsoft.com/office/drawing/2014/main" val="3267911625"/>
                    </a:ext>
                  </a:extLst>
                </a:gridCol>
                <a:gridCol w="1814155">
                  <a:extLst>
                    <a:ext uri="{9D8B030D-6E8A-4147-A177-3AD203B41FA5}">
                      <a16:colId xmlns:a16="http://schemas.microsoft.com/office/drawing/2014/main" val="4075211193"/>
                    </a:ext>
                  </a:extLst>
                </a:gridCol>
                <a:gridCol w="1497137">
                  <a:extLst>
                    <a:ext uri="{9D8B030D-6E8A-4147-A177-3AD203B41FA5}">
                      <a16:colId xmlns:a16="http://schemas.microsoft.com/office/drawing/2014/main" val="3126689773"/>
                    </a:ext>
                  </a:extLst>
                </a:gridCol>
              </a:tblGrid>
              <a:tr h="299489">
                <a:tc>
                  <a:txBody>
                    <a:bodyPr/>
                    <a:lstStyle/>
                    <a:p>
                      <a:pPr algn="ctr" fontAlgn="ctr"/>
                      <a:r>
                        <a:rPr lang="en-US" sz="1400" b="1" u="none" strike="noStrike">
                          <a:solidFill>
                            <a:srgbClr val="053C8F"/>
                          </a:solidFill>
                          <a:effectLst/>
                        </a:rPr>
                        <a:t>Model</a:t>
                      </a:r>
                      <a:endParaRPr lang="en-US" sz="1400" b="1" i="0" u="none" strike="noStrike">
                        <a:solidFill>
                          <a:srgbClr val="053C8F"/>
                        </a:solidFill>
                        <a:effectLst/>
                        <a:latin typeface="Aptos Narrow"/>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1" u="none" strike="noStrike">
                          <a:solidFill>
                            <a:srgbClr val="053C8F"/>
                          </a:solidFill>
                          <a:effectLst/>
                        </a:rPr>
                        <a:t>MAPE</a:t>
                      </a:r>
                      <a:endParaRPr lang="en-US" sz="1400" b="1" i="0" u="none" strike="noStrike">
                        <a:solidFill>
                          <a:srgbClr val="053C8F"/>
                        </a:solidFill>
                        <a:effectLst/>
                        <a:latin typeface="Aptos Narrow"/>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1" u="none" strike="noStrike">
                          <a:solidFill>
                            <a:srgbClr val="053C8F"/>
                          </a:solidFill>
                          <a:effectLst/>
                        </a:rPr>
                        <a:t>RMSE</a:t>
                      </a:r>
                      <a:endParaRPr lang="en-US" sz="1400" b="1" i="0" u="none" strike="noStrike">
                        <a:solidFill>
                          <a:srgbClr val="053C8F"/>
                        </a:solidFill>
                        <a:effectLst/>
                        <a:latin typeface="Aptos Narrow"/>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1" u="none" strike="noStrike">
                          <a:solidFill>
                            <a:srgbClr val="053C8F"/>
                          </a:solidFill>
                          <a:effectLst/>
                        </a:rPr>
                        <a:t>AICc</a:t>
                      </a:r>
                      <a:endParaRPr lang="en-US" sz="1400" b="1" i="0" u="none" strike="noStrike">
                        <a:solidFill>
                          <a:srgbClr val="053C8F"/>
                        </a:solidFill>
                        <a:effectLst/>
                        <a:latin typeface="Aptos Narrow"/>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1" u="none" strike="noStrike">
                          <a:solidFill>
                            <a:srgbClr val="053C8F"/>
                          </a:solidFill>
                          <a:effectLst/>
                        </a:rPr>
                        <a:t>Ljung_Box_pvalue</a:t>
                      </a:r>
                      <a:endParaRPr lang="en-US" sz="1400" b="1" i="0" u="none" strike="noStrike">
                        <a:solidFill>
                          <a:srgbClr val="053C8F"/>
                        </a:solidFill>
                        <a:effectLst/>
                        <a:latin typeface="Aptos Narrow"/>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1" u="none" strike="noStrike" dirty="0">
                          <a:solidFill>
                            <a:srgbClr val="053C8F"/>
                          </a:solidFill>
                          <a:effectLst/>
                        </a:rPr>
                        <a:t>Residuals</a:t>
                      </a:r>
                      <a:endParaRPr lang="en-US" sz="1400" b="1" i="0" u="none" strike="noStrike" dirty="0">
                        <a:solidFill>
                          <a:srgbClr val="053C8F"/>
                        </a:solidFill>
                        <a:effectLst/>
                        <a:latin typeface="Aptos Narrow"/>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77177747"/>
                  </a:ext>
                </a:extLst>
              </a:tr>
              <a:tr h="450535">
                <a:tc>
                  <a:txBody>
                    <a:bodyPr/>
                    <a:lstStyle/>
                    <a:p>
                      <a:pPr algn="ctr" fontAlgn="ctr"/>
                      <a:r>
                        <a:rPr lang="en-US" sz="1400" u="none" strike="noStrike">
                          <a:solidFill>
                            <a:srgbClr val="053C8F"/>
                          </a:solidFill>
                          <a:effectLst/>
                        </a:rPr>
                        <a:t>ARIMA(1,1,1)</a:t>
                      </a:r>
                      <a:endParaRPr lang="en-US" sz="1400" b="0" i="0" u="none" strike="noStrike">
                        <a:solidFill>
                          <a:srgbClr val="053C8F"/>
                        </a:solidFill>
                        <a:effectLst/>
                        <a:latin typeface="Aptos Narrow"/>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u="none" strike="noStrike">
                          <a:solidFill>
                            <a:srgbClr val="053C8F"/>
                          </a:solidFill>
                          <a:effectLst/>
                        </a:rPr>
                        <a:t>24.47302</a:t>
                      </a:r>
                      <a:endParaRPr lang="en-US" sz="1400" b="0" i="0" u="none" strike="noStrike">
                        <a:solidFill>
                          <a:srgbClr val="053C8F"/>
                        </a:solidFill>
                        <a:effectLst/>
                        <a:latin typeface="Aptos Narrow"/>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u="none" strike="noStrike">
                          <a:solidFill>
                            <a:srgbClr val="053C8F"/>
                          </a:solidFill>
                          <a:effectLst/>
                        </a:rPr>
                        <a:t>339.1476</a:t>
                      </a:r>
                      <a:endParaRPr lang="en-US" sz="1400" b="0" i="0" u="none" strike="noStrike">
                        <a:solidFill>
                          <a:srgbClr val="053C8F"/>
                        </a:solidFill>
                        <a:effectLst/>
                        <a:latin typeface="Aptos Narrow"/>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u="none" strike="noStrike" dirty="0">
                          <a:solidFill>
                            <a:srgbClr val="053C8F"/>
                          </a:solidFill>
                          <a:effectLst/>
                        </a:rPr>
                        <a:t>1750.36</a:t>
                      </a:r>
                      <a:endParaRPr lang="en-US" sz="1400" b="0" i="0" u="none" strike="noStrike" dirty="0">
                        <a:solidFill>
                          <a:srgbClr val="053C8F"/>
                        </a:solidFill>
                        <a:effectLst/>
                        <a:latin typeface="Aptos Narrow"/>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u="none" strike="noStrike">
                          <a:solidFill>
                            <a:srgbClr val="053C8F"/>
                          </a:solidFill>
                          <a:effectLst/>
                        </a:rPr>
                        <a:t>0.6523</a:t>
                      </a:r>
                      <a:endParaRPr lang="en-US" sz="1400" b="0" i="0" u="none" strike="noStrike">
                        <a:solidFill>
                          <a:srgbClr val="053C8F"/>
                        </a:solidFill>
                        <a:effectLst/>
                        <a:latin typeface="Aptos Narrow"/>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u="none" strike="noStrike" dirty="0">
                          <a:solidFill>
                            <a:srgbClr val="053C8F"/>
                          </a:solidFill>
                          <a:effectLst/>
                        </a:rPr>
                        <a:t>No Autocorrelation</a:t>
                      </a:r>
                      <a:endParaRPr lang="en-US" sz="1400" b="0" i="0" u="none" strike="noStrike" dirty="0">
                        <a:solidFill>
                          <a:srgbClr val="053C8F"/>
                        </a:solidFill>
                        <a:effectLst/>
                        <a:latin typeface="Aptos Narrow"/>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13021439"/>
                  </a:ext>
                </a:extLst>
              </a:tr>
              <a:tr h="450535">
                <a:tc>
                  <a:txBody>
                    <a:bodyPr/>
                    <a:lstStyle/>
                    <a:p>
                      <a:pPr algn="ctr" fontAlgn="ctr"/>
                      <a:r>
                        <a:rPr lang="en-US" sz="1400" u="none" strike="noStrike">
                          <a:solidFill>
                            <a:srgbClr val="053C8F"/>
                          </a:solidFill>
                          <a:effectLst/>
                        </a:rPr>
                        <a:t>ARIMA(2,1,1)</a:t>
                      </a:r>
                      <a:endParaRPr lang="en-US" sz="1400" b="0" i="0" u="none" strike="noStrike">
                        <a:solidFill>
                          <a:srgbClr val="053C8F"/>
                        </a:solidFill>
                        <a:effectLst/>
                        <a:latin typeface="Aptos Narrow"/>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u="none" strike="noStrike">
                          <a:solidFill>
                            <a:srgbClr val="053C8F"/>
                          </a:solidFill>
                          <a:effectLst/>
                        </a:rPr>
                        <a:t>24.85088</a:t>
                      </a:r>
                      <a:endParaRPr lang="en-US" sz="1400" b="0" i="0" u="none" strike="noStrike">
                        <a:solidFill>
                          <a:srgbClr val="053C8F"/>
                        </a:solidFill>
                        <a:effectLst/>
                        <a:latin typeface="Aptos Narrow"/>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u="none" strike="noStrike">
                          <a:solidFill>
                            <a:srgbClr val="053C8F"/>
                          </a:solidFill>
                          <a:effectLst/>
                        </a:rPr>
                        <a:t>354.1572</a:t>
                      </a:r>
                      <a:endParaRPr lang="en-US" sz="1400" b="0" i="0" u="none" strike="noStrike">
                        <a:solidFill>
                          <a:srgbClr val="053C8F"/>
                        </a:solidFill>
                        <a:effectLst/>
                        <a:latin typeface="Aptos Narrow"/>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u="none" strike="noStrike">
                          <a:solidFill>
                            <a:srgbClr val="053C8F"/>
                          </a:solidFill>
                          <a:effectLst/>
                        </a:rPr>
                        <a:t>1751.49</a:t>
                      </a:r>
                      <a:endParaRPr lang="en-US" sz="1400" b="0" i="0" u="none" strike="noStrike">
                        <a:solidFill>
                          <a:srgbClr val="053C8F"/>
                        </a:solidFill>
                        <a:effectLst/>
                        <a:latin typeface="Aptos Narrow"/>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u="none" strike="noStrike" dirty="0">
                          <a:solidFill>
                            <a:srgbClr val="053C8F"/>
                          </a:solidFill>
                          <a:effectLst/>
                        </a:rPr>
                        <a:t>0.769</a:t>
                      </a:r>
                      <a:endParaRPr lang="en-US" sz="1400" b="0" i="0" u="none" strike="noStrike" dirty="0">
                        <a:solidFill>
                          <a:srgbClr val="053C8F"/>
                        </a:solidFill>
                        <a:effectLst/>
                        <a:latin typeface="Aptos Narrow"/>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u="none" strike="noStrike" dirty="0">
                          <a:solidFill>
                            <a:srgbClr val="053C8F"/>
                          </a:solidFill>
                          <a:effectLst/>
                        </a:rPr>
                        <a:t>No Autocorrelation</a:t>
                      </a:r>
                      <a:endParaRPr lang="en-US" sz="1400" b="0" i="0" u="none" strike="noStrike" dirty="0">
                        <a:solidFill>
                          <a:srgbClr val="053C8F"/>
                        </a:solidFill>
                        <a:effectLst/>
                        <a:latin typeface="Aptos Narrow"/>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69895720"/>
                  </a:ext>
                </a:extLst>
              </a:tr>
              <a:tr h="438949">
                <a:tc>
                  <a:txBody>
                    <a:bodyPr/>
                    <a:lstStyle/>
                    <a:p>
                      <a:pPr algn="ctr" fontAlgn="ctr"/>
                      <a:r>
                        <a:rPr lang="en-US" sz="1400" u="none" strike="noStrike">
                          <a:solidFill>
                            <a:srgbClr val="053C8F"/>
                          </a:solidFill>
                          <a:effectLst/>
                        </a:rPr>
                        <a:t>ARIMA(0,2,1)</a:t>
                      </a:r>
                      <a:endParaRPr lang="en-US" sz="1400" b="0" i="0" u="none" strike="noStrike">
                        <a:solidFill>
                          <a:srgbClr val="053C8F"/>
                        </a:solidFill>
                        <a:effectLst/>
                        <a:latin typeface="Aptos Narrow"/>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u="none" strike="noStrike">
                          <a:solidFill>
                            <a:srgbClr val="053C8F"/>
                          </a:solidFill>
                          <a:effectLst/>
                        </a:rPr>
                        <a:t>58.83586</a:t>
                      </a:r>
                      <a:endParaRPr lang="en-US" sz="1400" b="0" i="0" u="none" strike="noStrike">
                        <a:solidFill>
                          <a:srgbClr val="053C8F"/>
                        </a:solidFill>
                        <a:effectLst/>
                        <a:latin typeface="Aptos Narrow"/>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u="none" strike="noStrike" dirty="0">
                          <a:solidFill>
                            <a:srgbClr val="053C8F"/>
                          </a:solidFill>
                          <a:effectLst/>
                        </a:rPr>
                        <a:t>561.1928</a:t>
                      </a:r>
                      <a:endParaRPr lang="en-US" sz="1400" b="0" i="0" u="none" strike="noStrike" dirty="0">
                        <a:solidFill>
                          <a:srgbClr val="053C8F"/>
                        </a:solidFill>
                        <a:effectLst/>
                        <a:latin typeface="Aptos Narrow"/>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u="none" strike="noStrike" dirty="0">
                          <a:solidFill>
                            <a:srgbClr val="053C8F"/>
                          </a:solidFill>
                          <a:effectLst/>
                        </a:rPr>
                        <a:t>1761.35</a:t>
                      </a:r>
                      <a:endParaRPr lang="en-US" sz="1400" b="0" i="0" u="none" strike="noStrike" dirty="0">
                        <a:solidFill>
                          <a:srgbClr val="053C8F"/>
                        </a:solidFill>
                        <a:effectLst/>
                        <a:latin typeface="Aptos Narrow"/>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u="none" strike="noStrike">
                          <a:solidFill>
                            <a:srgbClr val="053C8F"/>
                          </a:solidFill>
                          <a:effectLst/>
                        </a:rPr>
                        <a:t>0.1155</a:t>
                      </a:r>
                      <a:endParaRPr lang="en-US" sz="1400" b="0" i="0" u="none" strike="noStrike">
                        <a:solidFill>
                          <a:srgbClr val="053C8F"/>
                        </a:solidFill>
                        <a:effectLst/>
                        <a:latin typeface="Aptos Narrow"/>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u="none" strike="noStrike" dirty="0">
                          <a:solidFill>
                            <a:srgbClr val="053C8F"/>
                          </a:solidFill>
                          <a:effectLst/>
                        </a:rPr>
                        <a:t>No Autocorrelation</a:t>
                      </a:r>
                      <a:endParaRPr lang="en-US" sz="1400" b="0" i="0" u="none" strike="noStrike" dirty="0">
                        <a:solidFill>
                          <a:srgbClr val="053C8F"/>
                        </a:solidFill>
                        <a:effectLst/>
                        <a:latin typeface="Aptos Narrow"/>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45280230"/>
                  </a:ext>
                </a:extLst>
              </a:tr>
            </a:tbl>
          </a:graphicData>
        </a:graphic>
      </p:graphicFrame>
      <p:graphicFrame>
        <p:nvGraphicFramePr>
          <p:cNvPr id="6" name="Table 5">
            <a:extLst>
              <a:ext uri="{FF2B5EF4-FFF2-40B4-BE49-F238E27FC236}">
                <a16:creationId xmlns:a16="http://schemas.microsoft.com/office/drawing/2014/main" id="{76AEEC6C-2E1B-4B59-A0EB-B2253AB8B295}"/>
              </a:ext>
            </a:extLst>
          </p:cNvPr>
          <p:cNvGraphicFramePr>
            <a:graphicFrameLocks noGrp="1"/>
          </p:cNvGraphicFramePr>
          <p:nvPr>
            <p:extLst>
              <p:ext uri="{D42A27DB-BD31-4B8C-83A1-F6EECF244321}">
                <p14:modId xmlns:p14="http://schemas.microsoft.com/office/powerpoint/2010/main" val="2439216442"/>
              </p:ext>
            </p:extLst>
          </p:nvPr>
        </p:nvGraphicFramePr>
        <p:xfrm>
          <a:off x="3689795" y="3309585"/>
          <a:ext cx="8362658" cy="1525578"/>
        </p:xfrm>
        <a:graphic>
          <a:graphicData uri="http://schemas.openxmlformats.org/drawingml/2006/table">
            <a:tbl>
              <a:tblPr>
                <a:tableStyleId>{5C22544A-7EE6-4342-B048-85BDC9FD1C3A}</a:tableStyleId>
              </a:tblPr>
              <a:tblGrid>
                <a:gridCol w="1552233">
                  <a:extLst>
                    <a:ext uri="{9D8B030D-6E8A-4147-A177-3AD203B41FA5}">
                      <a16:colId xmlns:a16="http://schemas.microsoft.com/office/drawing/2014/main" val="3363426211"/>
                    </a:ext>
                  </a:extLst>
                </a:gridCol>
                <a:gridCol w="1105966">
                  <a:extLst>
                    <a:ext uri="{9D8B030D-6E8A-4147-A177-3AD203B41FA5}">
                      <a16:colId xmlns:a16="http://schemas.microsoft.com/office/drawing/2014/main" val="3027240188"/>
                    </a:ext>
                  </a:extLst>
                </a:gridCol>
                <a:gridCol w="1008952">
                  <a:extLst>
                    <a:ext uri="{9D8B030D-6E8A-4147-A177-3AD203B41FA5}">
                      <a16:colId xmlns:a16="http://schemas.microsoft.com/office/drawing/2014/main" val="1036782170"/>
                    </a:ext>
                  </a:extLst>
                </a:gridCol>
                <a:gridCol w="1008952">
                  <a:extLst>
                    <a:ext uri="{9D8B030D-6E8A-4147-A177-3AD203B41FA5}">
                      <a16:colId xmlns:a16="http://schemas.microsoft.com/office/drawing/2014/main" val="4071510561"/>
                    </a:ext>
                  </a:extLst>
                </a:gridCol>
                <a:gridCol w="2056710">
                  <a:extLst>
                    <a:ext uri="{9D8B030D-6E8A-4147-A177-3AD203B41FA5}">
                      <a16:colId xmlns:a16="http://schemas.microsoft.com/office/drawing/2014/main" val="790557131"/>
                    </a:ext>
                  </a:extLst>
                </a:gridCol>
                <a:gridCol w="1629845">
                  <a:extLst>
                    <a:ext uri="{9D8B030D-6E8A-4147-A177-3AD203B41FA5}">
                      <a16:colId xmlns:a16="http://schemas.microsoft.com/office/drawing/2014/main" val="2787533191"/>
                    </a:ext>
                  </a:extLst>
                </a:gridCol>
              </a:tblGrid>
              <a:tr h="201710">
                <a:tc>
                  <a:txBody>
                    <a:bodyPr/>
                    <a:lstStyle/>
                    <a:p>
                      <a:pPr algn="ctr" fontAlgn="ctr"/>
                      <a:r>
                        <a:rPr lang="en-US" sz="1400" b="1" u="none" strike="noStrike">
                          <a:solidFill>
                            <a:srgbClr val="053C8F"/>
                          </a:solidFill>
                          <a:effectLst/>
                        </a:rPr>
                        <a:t>Model</a:t>
                      </a:r>
                      <a:endParaRPr lang="en-US" sz="1400" b="1" i="0" u="none" strike="noStrike">
                        <a:solidFill>
                          <a:srgbClr val="053C8F"/>
                        </a:solidFill>
                        <a:effectLst/>
                        <a:latin typeface="Aptos Narrow"/>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400" b="1" u="none" strike="noStrike">
                          <a:solidFill>
                            <a:srgbClr val="053C8F"/>
                          </a:solidFill>
                          <a:effectLst/>
                        </a:rPr>
                        <a:t>MAPE</a:t>
                      </a:r>
                      <a:endParaRPr lang="en-US" sz="1400" b="1" i="0" u="none" strike="noStrike">
                        <a:solidFill>
                          <a:srgbClr val="053C8F"/>
                        </a:solidFill>
                        <a:effectLst/>
                        <a:latin typeface="Aptos Narrow"/>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400" b="1" u="none" strike="noStrike">
                          <a:solidFill>
                            <a:srgbClr val="053C8F"/>
                          </a:solidFill>
                          <a:effectLst/>
                        </a:rPr>
                        <a:t>RMSE</a:t>
                      </a:r>
                      <a:endParaRPr lang="en-US" sz="1400" b="1" i="0" u="none" strike="noStrike">
                        <a:solidFill>
                          <a:srgbClr val="053C8F"/>
                        </a:solidFill>
                        <a:effectLst/>
                        <a:latin typeface="Aptos Narrow"/>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400" b="1" u="none" strike="noStrike">
                          <a:solidFill>
                            <a:srgbClr val="053C8F"/>
                          </a:solidFill>
                          <a:effectLst/>
                        </a:rPr>
                        <a:t>AICc</a:t>
                      </a:r>
                      <a:endParaRPr lang="en-US" sz="1400" b="1" i="0" u="none" strike="noStrike">
                        <a:solidFill>
                          <a:srgbClr val="053C8F"/>
                        </a:solidFill>
                        <a:effectLst/>
                        <a:latin typeface="Aptos Narrow"/>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400" b="1" u="none" strike="noStrike">
                          <a:solidFill>
                            <a:srgbClr val="053C8F"/>
                          </a:solidFill>
                          <a:effectLst/>
                        </a:rPr>
                        <a:t>Ljung_Box_pvalue</a:t>
                      </a:r>
                      <a:endParaRPr lang="en-US" sz="1400" b="1" i="0" u="none" strike="noStrike">
                        <a:solidFill>
                          <a:srgbClr val="053C8F"/>
                        </a:solidFill>
                        <a:effectLst/>
                        <a:latin typeface="Aptos Narrow"/>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400" b="1" u="none" strike="noStrike" dirty="0">
                          <a:solidFill>
                            <a:srgbClr val="053C8F"/>
                          </a:solidFill>
                          <a:effectLst/>
                        </a:rPr>
                        <a:t>Residuals</a:t>
                      </a:r>
                      <a:endParaRPr lang="en-US" sz="1400" b="1" i="0" u="none" strike="noStrike" dirty="0">
                        <a:solidFill>
                          <a:srgbClr val="053C8F"/>
                        </a:solidFill>
                        <a:effectLst/>
                        <a:latin typeface="Aptos Narrow"/>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99433531"/>
                  </a:ext>
                </a:extLst>
              </a:tr>
              <a:tr h="326467">
                <a:tc>
                  <a:txBody>
                    <a:bodyPr/>
                    <a:lstStyle/>
                    <a:p>
                      <a:pPr algn="ctr" fontAlgn="ctr"/>
                      <a:r>
                        <a:rPr lang="en-US" sz="1400" u="none" strike="noStrike" dirty="0">
                          <a:solidFill>
                            <a:srgbClr val="053C8F"/>
                          </a:solidFill>
                          <a:effectLst/>
                        </a:rPr>
                        <a:t>ETS(A, A, N)</a:t>
                      </a:r>
                      <a:endParaRPr lang="en-US" sz="1400" b="0" i="0" u="none" strike="noStrike" dirty="0">
                        <a:solidFill>
                          <a:srgbClr val="053C8F"/>
                        </a:solidFill>
                        <a:effectLst/>
                        <a:latin typeface="Aptos Narrow"/>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400" u="none" strike="noStrike">
                          <a:solidFill>
                            <a:srgbClr val="053C8F"/>
                          </a:solidFill>
                          <a:effectLst/>
                        </a:rPr>
                        <a:t>46.10862</a:t>
                      </a:r>
                      <a:endParaRPr lang="en-US" sz="1400" b="0" i="0" u="none" strike="noStrike">
                        <a:solidFill>
                          <a:srgbClr val="053C8F"/>
                        </a:solidFill>
                        <a:effectLst/>
                        <a:latin typeface="Aptos Narrow"/>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400" u="none" strike="noStrike">
                          <a:solidFill>
                            <a:srgbClr val="053C8F"/>
                          </a:solidFill>
                          <a:effectLst/>
                        </a:rPr>
                        <a:t>465.636</a:t>
                      </a:r>
                      <a:endParaRPr lang="en-US" sz="1400" b="0" i="0" u="none" strike="noStrike">
                        <a:solidFill>
                          <a:srgbClr val="053C8F"/>
                        </a:solidFill>
                        <a:effectLst/>
                        <a:latin typeface="Aptos Narrow"/>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400" u="none" strike="noStrike">
                          <a:solidFill>
                            <a:srgbClr val="053C8F"/>
                          </a:solidFill>
                          <a:effectLst/>
                        </a:rPr>
                        <a:t>2011.24</a:t>
                      </a:r>
                      <a:endParaRPr lang="en-US" sz="1400" b="0" i="0" u="none" strike="noStrike">
                        <a:solidFill>
                          <a:srgbClr val="053C8F"/>
                        </a:solidFill>
                        <a:effectLst/>
                        <a:latin typeface="Aptos Narrow"/>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400" u="none" strike="noStrike">
                          <a:solidFill>
                            <a:srgbClr val="053C8F"/>
                          </a:solidFill>
                          <a:effectLst/>
                        </a:rPr>
                        <a:t>0.0862</a:t>
                      </a:r>
                      <a:endParaRPr lang="en-US" sz="1400" b="0" i="0" u="none" strike="noStrike">
                        <a:solidFill>
                          <a:srgbClr val="053C8F"/>
                        </a:solidFill>
                        <a:effectLst/>
                        <a:latin typeface="Aptos Narrow"/>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400" u="none" strike="noStrike" dirty="0">
                          <a:solidFill>
                            <a:srgbClr val="053C8F"/>
                          </a:solidFill>
                          <a:effectLst/>
                        </a:rPr>
                        <a:t>No Autocorrelation</a:t>
                      </a:r>
                      <a:endParaRPr lang="en-US" sz="1400" b="0" i="0" u="none" strike="noStrike" dirty="0">
                        <a:solidFill>
                          <a:srgbClr val="053C8F"/>
                        </a:solidFill>
                        <a:effectLst/>
                        <a:latin typeface="Aptos Narrow"/>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31669455"/>
                  </a:ext>
                </a:extLst>
              </a:tr>
              <a:tr h="326467">
                <a:tc>
                  <a:txBody>
                    <a:bodyPr/>
                    <a:lstStyle/>
                    <a:p>
                      <a:pPr algn="ctr" fontAlgn="ctr"/>
                      <a:r>
                        <a:rPr lang="en-US" sz="1400" u="none" strike="noStrike">
                          <a:solidFill>
                            <a:srgbClr val="053C8F"/>
                          </a:solidFill>
                          <a:effectLst/>
                        </a:rPr>
                        <a:t>ETS(M, A, N)</a:t>
                      </a:r>
                      <a:endParaRPr lang="en-US" sz="1400" b="0" i="0" u="none" strike="noStrike">
                        <a:solidFill>
                          <a:srgbClr val="053C8F"/>
                        </a:solidFill>
                        <a:effectLst/>
                        <a:latin typeface="Aptos Narrow"/>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400" u="none" strike="noStrike">
                          <a:solidFill>
                            <a:srgbClr val="053C8F"/>
                          </a:solidFill>
                          <a:effectLst/>
                        </a:rPr>
                        <a:t>104.6655</a:t>
                      </a:r>
                      <a:endParaRPr lang="en-US" sz="1400" b="0" i="0" u="none" strike="noStrike">
                        <a:solidFill>
                          <a:srgbClr val="053C8F"/>
                        </a:solidFill>
                        <a:effectLst/>
                        <a:latin typeface="Aptos Narrow"/>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400" u="none" strike="noStrike">
                          <a:solidFill>
                            <a:srgbClr val="053C8F"/>
                          </a:solidFill>
                          <a:effectLst/>
                        </a:rPr>
                        <a:t>1024.613</a:t>
                      </a:r>
                      <a:endParaRPr lang="en-US" sz="1400" b="0" i="0" u="none" strike="noStrike">
                        <a:solidFill>
                          <a:srgbClr val="053C8F"/>
                        </a:solidFill>
                        <a:effectLst/>
                        <a:latin typeface="Aptos Narrow"/>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400" u="none" strike="noStrike">
                          <a:solidFill>
                            <a:srgbClr val="053C8F"/>
                          </a:solidFill>
                          <a:effectLst/>
                        </a:rPr>
                        <a:t>2178.92</a:t>
                      </a:r>
                      <a:endParaRPr lang="en-US" sz="1400" b="0" i="0" u="none" strike="noStrike">
                        <a:solidFill>
                          <a:srgbClr val="053C8F"/>
                        </a:solidFill>
                        <a:effectLst/>
                        <a:latin typeface="Aptos Narrow"/>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400" u="none" strike="noStrike">
                          <a:solidFill>
                            <a:srgbClr val="053C8F"/>
                          </a:solidFill>
                          <a:effectLst/>
                        </a:rPr>
                        <a:t>0.0528</a:t>
                      </a:r>
                      <a:endParaRPr lang="en-US" sz="1400" b="0" i="0" u="none" strike="noStrike">
                        <a:solidFill>
                          <a:srgbClr val="053C8F"/>
                        </a:solidFill>
                        <a:effectLst/>
                        <a:latin typeface="Aptos Narrow"/>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400" u="none" strike="noStrike" dirty="0">
                          <a:solidFill>
                            <a:srgbClr val="053C8F"/>
                          </a:solidFill>
                          <a:effectLst/>
                        </a:rPr>
                        <a:t>No Autocorrelation</a:t>
                      </a:r>
                      <a:endParaRPr lang="en-US" sz="1400" b="0" i="0" u="none" strike="noStrike" dirty="0">
                        <a:solidFill>
                          <a:srgbClr val="053C8F"/>
                        </a:solidFill>
                        <a:effectLst/>
                        <a:latin typeface="Aptos Narrow"/>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12691834"/>
                  </a:ext>
                </a:extLst>
              </a:tr>
              <a:tr h="326467">
                <a:tc>
                  <a:txBody>
                    <a:bodyPr/>
                    <a:lstStyle/>
                    <a:p>
                      <a:pPr algn="ctr" fontAlgn="ctr"/>
                      <a:r>
                        <a:rPr lang="en-US" sz="1400" u="none" strike="noStrike">
                          <a:solidFill>
                            <a:srgbClr val="053C8F"/>
                          </a:solidFill>
                          <a:effectLst/>
                        </a:rPr>
                        <a:t>ETS(M, M, N)</a:t>
                      </a:r>
                      <a:endParaRPr lang="en-US" sz="1400" b="0" i="0" u="none" strike="noStrike">
                        <a:solidFill>
                          <a:srgbClr val="053C8F"/>
                        </a:solidFill>
                        <a:effectLst/>
                        <a:latin typeface="Aptos Narrow"/>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400" u="none" strike="noStrike">
                          <a:solidFill>
                            <a:srgbClr val="053C8F"/>
                          </a:solidFill>
                          <a:effectLst/>
                        </a:rPr>
                        <a:t>199.3808</a:t>
                      </a:r>
                      <a:endParaRPr lang="en-US" sz="1400" b="0" i="0" u="none" strike="noStrike">
                        <a:solidFill>
                          <a:srgbClr val="053C8F"/>
                        </a:solidFill>
                        <a:effectLst/>
                        <a:latin typeface="Aptos Narrow"/>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400" u="none" strike="noStrike">
                          <a:solidFill>
                            <a:srgbClr val="053C8F"/>
                          </a:solidFill>
                          <a:effectLst/>
                        </a:rPr>
                        <a:t>1929.638</a:t>
                      </a:r>
                      <a:endParaRPr lang="en-US" sz="1400" b="0" i="0" u="none" strike="noStrike">
                        <a:solidFill>
                          <a:srgbClr val="053C8F"/>
                        </a:solidFill>
                        <a:effectLst/>
                        <a:latin typeface="Aptos Narrow"/>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400" u="none" strike="noStrike">
                          <a:solidFill>
                            <a:srgbClr val="053C8F"/>
                          </a:solidFill>
                          <a:effectLst/>
                        </a:rPr>
                        <a:t>2133.74</a:t>
                      </a:r>
                      <a:endParaRPr lang="en-US" sz="1400" b="0" i="0" u="none" strike="noStrike">
                        <a:solidFill>
                          <a:srgbClr val="053C8F"/>
                        </a:solidFill>
                        <a:effectLst/>
                        <a:latin typeface="Aptos Narrow"/>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400" u="none" strike="noStrike">
                          <a:solidFill>
                            <a:srgbClr val="053C8F"/>
                          </a:solidFill>
                          <a:effectLst/>
                        </a:rPr>
                        <a:t>0.1305</a:t>
                      </a:r>
                      <a:endParaRPr lang="en-US" sz="1400" b="0" i="0" u="none" strike="noStrike">
                        <a:solidFill>
                          <a:srgbClr val="053C8F"/>
                        </a:solidFill>
                        <a:effectLst/>
                        <a:latin typeface="Aptos Narrow"/>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400" u="none" strike="noStrike" dirty="0">
                          <a:solidFill>
                            <a:srgbClr val="053C8F"/>
                          </a:solidFill>
                          <a:effectLst/>
                        </a:rPr>
                        <a:t>No Autocorrelation</a:t>
                      </a:r>
                      <a:endParaRPr lang="en-US" sz="1400" b="0" i="0" u="none" strike="noStrike" dirty="0">
                        <a:solidFill>
                          <a:srgbClr val="053C8F"/>
                        </a:solidFill>
                        <a:effectLst/>
                        <a:latin typeface="Aptos Narrow"/>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67011214"/>
                  </a:ext>
                </a:extLst>
              </a:tr>
              <a:tr h="326467">
                <a:tc>
                  <a:txBody>
                    <a:bodyPr/>
                    <a:lstStyle/>
                    <a:p>
                      <a:pPr algn="ctr" fontAlgn="ctr"/>
                      <a:r>
                        <a:rPr lang="en-US" sz="1400" u="none" strike="noStrike">
                          <a:solidFill>
                            <a:srgbClr val="053C8F"/>
                          </a:solidFill>
                          <a:effectLst/>
                        </a:rPr>
                        <a:t>ETS(A, N, N)</a:t>
                      </a:r>
                      <a:endParaRPr lang="en-US" sz="1400" b="0" i="0" u="none" strike="noStrike">
                        <a:solidFill>
                          <a:srgbClr val="053C8F"/>
                        </a:solidFill>
                        <a:effectLst/>
                        <a:latin typeface="Aptos Narrow"/>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400" u="none" strike="noStrike">
                          <a:solidFill>
                            <a:srgbClr val="053C8F"/>
                          </a:solidFill>
                          <a:effectLst/>
                        </a:rPr>
                        <a:t>38.74234</a:t>
                      </a:r>
                      <a:endParaRPr lang="en-US" sz="1400" b="0" i="0" u="none" strike="noStrike">
                        <a:solidFill>
                          <a:srgbClr val="053C8F"/>
                        </a:solidFill>
                        <a:effectLst/>
                        <a:latin typeface="Aptos Narrow"/>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400" u="none" strike="noStrike">
                          <a:solidFill>
                            <a:srgbClr val="053C8F"/>
                          </a:solidFill>
                          <a:effectLst/>
                        </a:rPr>
                        <a:t>409.5922</a:t>
                      </a:r>
                      <a:endParaRPr lang="en-US" sz="1400" b="0" i="0" u="none" strike="noStrike">
                        <a:solidFill>
                          <a:srgbClr val="053C8F"/>
                        </a:solidFill>
                        <a:effectLst/>
                        <a:latin typeface="Aptos Narrow"/>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400" u="none" strike="noStrike">
                          <a:solidFill>
                            <a:srgbClr val="053C8F"/>
                          </a:solidFill>
                          <a:effectLst/>
                        </a:rPr>
                        <a:t>2007.11</a:t>
                      </a:r>
                      <a:endParaRPr lang="en-US" sz="1400" b="0" i="0" u="none" strike="noStrike">
                        <a:solidFill>
                          <a:srgbClr val="053C8F"/>
                        </a:solidFill>
                        <a:effectLst/>
                        <a:latin typeface="Aptos Narrow"/>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400" u="none" strike="noStrike" dirty="0">
                          <a:solidFill>
                            <a:srgbClr val="053C8F"/>
                          </a:solidFill>
                          <a:effectLst/>
                        </a:rPr>
                        <a:t>0.0886</a:t>
                      </a:r>
                      <a:endParaRPr lang="en-US" sz="1400" b="0" i="0" u="none" strike="noStrike" dirty="0">
                        <a:solidFill>
                          <a:srgbClr val="053C8F"/>
                        </a:solidFill>
                        <a:effectLst/>
                        <a:latin typeface="Aptos Narrow"/>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400" u="none" strike="noStrike" dirty="0">
                          <a:solidFill>
                            <a:srgbClr val="053C8F"/>
                          </a:solidFill>
                          <a:effectLst/>
                        </a:rPr>
                        <a:t>No Autocorrelation</a:t>
                      </a:r>
                      <a:endParaRPr lang="en-US" sz="1400" b="0" i="0" u="none" strike="noStrike" dirty="0">
                        <a:solidFill>
                          <a:srgbClr val="053C8F"/>
                        </a:solidFill>
                        <a:effectLst/>
                        <a:latin typeface="Aptos Narrow"/>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58746200"/>
                  </a:ext>
                </a:extLst>
              </a:tr>
            </a:tbl>
          </a:graphicData>
        </a:graphic>
      </p:graphicFrame>
      <p:sp>
        <p:nvSpPr>
          <p:cNvPr id="7" name="Rectangle 6">
            <a:extLst>
              <a:ext uri="{FF2B5EF4-FFF2-40B4-BE49-F238E27FC236}">
                <a16:creationId xmlns:a16="http://schemas.microsoft.com/office/drawing/2014/main" id="{C9E76FD4-ABDD-4B44-A914-6CBE099C4130}"/>
              </a:ext>
            </a:extLst>
          </p:cNvPr>
          <p:cNvSpPr/>
          <p:nvPr/>
        </p:nvSpPr>
        <p:spPr>
          <a:xfrm>
            <a:off x="4080442" y="520641"/>
            <a:ext cx="7071284" cy="369332"/>
          </a:xfrm>
          <a:prstGeom prst="rect">
            <a:avLst/>
          </a:prstGeom>
        </p:spPr>
        <p:txBody>
          <a:bodyPr wrap="square">
            <a:spAutoFit/>
          </a:bodyPr>
          <a:lstStyle/>
          <a:p>
            <a:pPr algn="ctr"/>
            <a:r>
              <a:rPr lang="en-US" b="1" dirty="0">
                <a:solidFill>
                  <a:srgbClr val="053C8F"/>
                </a:solidFill>
                <a:latin typeface="Segoe UI" panose="020B0502040204020203" pitchFamily="34" charset="0"/>
                <a:cs typeface="Segoe UI" panose="020B0502040204020203" pitchFamily="34" charset="0"/>
              </a:rPr>
              <a:t>Autoregressive Integrated Moving Average: ARIMA Model</a:t>
            </a:r>
          </a:p>
        </p:txBody>
      </p:sp>
      <p:sp>
        <p:nvSpPr>
          <p:cNvPr id="8" name="Rectangle 7">
            <a:extLst>
              <a:ext uri="{FF2B5EF4-FFF2-40B4-BE49-F238E27FC236}">
                <a16:creationId xmlns:a16="http://schemas.microsoft.com/office/drawing/2014/main" id="{2DA06FE2-23C0-4A75-922C-E0A6CDAE695C}"/>
              </a:ext>
            </a:extLst>
          </p:cNvPr>
          <p:cNvSpPr/>
          <p:nvPr/>
        </p:nvSpPr>
        <p:spPr>
          <a:xfrm>
            <a:off x="5631150" y="2837946"/>
            <a:ext cx="3969868" cy="369332"/>
          </a:xfrm>
          <a:prstGeom prst="rect">
            <a:avLst/>
          </a:prstGeom>
        </p:spPr>
        <p:txBody>
          <a:bodyPr wrap="none">
            <a:spAutoFit/>
          </a:bodyPr>
          <a:lstStyle/>
          <a:p>
            <a:pPr algn="ctr"/>
            <a:r>
              <a:rPr lang="en-US" b="1" dirty="0">
                <a:solidFill>
                  <a:srgbClr val="053C8F"/>
                </a:solidFill>
                <a:latin typeface="Segoe UI" panose="020B0502040204020203" pitchFamily="34" charset="0"/>
                <a:cs typeface="Segoe UI" panose="020B0502040204020203" pitchFamily="34" charset="0"/>
              </a:rPr>
              <a:t>Error Trend Seasonality: ETS Model</a:t>
            </a:r>
          </a:p>
        </p:txBody>
      </p:sp>
      <p:sp>
        <p:nvSpPr>
          <p:cNvPr id="9" name="Rectangle 8">
            <a:extLst>
              <a:ext uri="{FF2B5EF4-FFF2-40B4-BE49-F238E27FC236}">
                <a16:creationId xmlns:a16="http://schemas.microsoft.com/office/drawing/2014/main" id="{B6181A56-DE8C-43CA-A38A-F1FFDE411703}"/>
              </a:ext>
            </a:extLst>
          </p:cNvPr>
          <p:cNvSpPr/>
          <p:nvPr/>
        </p:nvSpPr>
        <p:spPr>
          <a:xfrm>
            <a:off x="5741065" y="5142394"/>
            <a:ext cx="3984104" cy="369332"/>
          </a:xfrm>
          <a:prstGeom prst="rect">
            <a:avLst/>
          </a:prstGeom>
        </p:spPr>
        <p:txBody>
          <a:bodyPr wrap="none">
            <a:spAutoFit/>
          </a:bodyPr>
          <a:lstStyle/>
          <a:p>
            <a:pPr algn="ctr"/>
            <a:r>
              <a:rPr lang="en-US" b="1" dirty="0">
                <a:solidFill>
                  <a:srgbClr val="053C8F"/>
                </a:solidFill>
                <a:latin typeface="Segoe UI" panose="020B0502040204020203" pitchFamily="34" charset="0"/>
                <a:cs typeface="Segoe UI" panose="020B0502040204020203" pitchFamily="34" charset="0"/>
              </a:rPr>
              <a:t>Averaging Best Performing Models</a:t>
            </a:r>
          </a:p>
        </p:txBody>
      </p:sp>
      <p:graphicFrame>
        <p:nvGraphicFramePr>
          <p:cNvPr id="10" name="Table 9">
            <a:extLst>
              <a:ext uri="{FF2B5EF4-FFF2-40B4-BE49-F238E27FC236}">
                <a16:creationId xmlns:a16="http://schemas.microsoft.com/office/drawing/2014/main" id="{537F0506-CEFF-4026-A232-EF619B4BFA57}"/>
              </a:ext>
            </a:extLst>
          </p:cNvPr>
          <p:cNvGraphicFramePr>
            <a:graphicFrameLocks noGrp="1"/>
          </p:cNvGraphicFramePr>
          <p:nvPr>
            <p:extLst>
              <p:ext uri="{D42A27DB-BD31-4B8C-83A1-F6EECF244321}">
                <p14:modId xmlns:p14="http://schemas.microsoft.com/office/powerpoint/2010/main" val="1726029362"/>
              </p:ext>
            </p:extLst>
          </p:nvPr>
        </p:nvGraphicFramePr>
        <p:xfrm>
          <a:off x="4553836" y="5614033"/>
          <a:ext cx="6634576" cy="550390"/>
        </p:xfrm>
        <a:graphic>
          <a:graphicData uri="http://schemas.openxmlformats.org/drawingml/2006/table">
            <a:tbl>
              <a:tblPr>
                <a:tableStyleId>{5C22544A-7EE6-4342-B048-85BDC9FD1C3A}</a:tableStyleId>
              </a:tblPr>
              <a:tblGrid>
                <a:gridCol w="829322">
                  <a:extLst>
                    <a:ext uri="{9D8B030D-6E8A-4147-A177-3AD203B41FA5}">
                      <a16:colId xmlns:a16="http://schemas.microsoft.com/office/drawing/2014/main" val="2151914480"/>
                    </a:ext>
                  </a:extLst>
                </a:gridCol>
                <a:gridCol w="829322">
                  <a:extLst>
                    <a:ext uri="{9D8B030D-6E8A-4147-A177-3AD203B41FA5}">
                      <a16:colId xmlns:a16="http://schemas.microsoft.com/office/drawing/2014/main" val="1464677663"/>
                    </a:ext>
                  </a:extLst>
                </a:gridCol>
                <a:gridCol w="829322">
                  <a:extLst>
                    <a:ext uri="{9D8B030D-6E8A-4147-A177-3AD203B41FA5}">
                      <a16:colId xmlns:a16="http://schemas.microsoft.com/office/drawing/2014/main" val="1699027612"/>
                    </a:ext>
                  </a:extLst>
                </a:gridCol>
                <a:gridCol w="829322">
                  <a:extLst>
                    <a:ext uri="{9D8B030D-6E8A-4147-A177-3AD203B41FA5}">
                      <a16:colId xmlns:a16="http://schemas.microsoft.com/office/drawing/2014/main" val="1869668448"/>
                    </a:ext>
                  </a:extLst>
                </a:gridCol>
                <a:gridCol w="829322">
                  <a:extLst>
                    <a:ext uri="{9D8B030D-6E8A-4147-A177-3AD203B41FA5}">
                      <a16:colId xmlns:a16="http://schemas.microsoft.com/office/drawing/2014/main" val="2675700506"/>
                    </a:ext>
                  </a:extLst>
                </a:gridCol>
                <a:gridCol w="829322">
                  <a:extLst>
                    <a:ext uri="{9D8B030D-6E8A-4147-A177-3AD203B41FA5}">
                      <a16:colId xmlns:a16="http://schemas.microsoft.com/office/drawing/2014/main" val="2151878227"/>
                    </a:ext>
                  </a:extLst>
                </a:gridCol>
                <a:gridCol w="829322">
                  <a:extLst>
                    <a:ext uri="{9D8B030D-6E8A-4147-A177-3AD203B41FA5}">
                      <a16:colId xmlns:a16="http://schemas.microsoft.com/office/drawing/2014/main" val="2839240064"/>
                    </a:ext>
                  </a:extLst>
                </a:gridCol>
                <a:gridCol w="829322">
                  <a:extLst>
                    <a:ext uri="{9D8B030D-6E8A-4147-A177-3AD203B41FA5}">
                      <a16:colId xmlns:a16="http://schemas.microsoft.com/office/drawing/2014/main" val="1161924149"/>
                    </a:ext>
                  </a:extLst>
                </a:gridCol>
              </a:tblGrid>
              <a:tr h="275195">
                <a:tc>
                  <a:txBody>
                    <a:bodyPr/>
                    <a:lstStyle/>
                    <a:p>
                      <a:pPr algn="ctr" fontAlgn="ctr"/>
                      <a:endParaRPr lang="en-US" sz="1400" b="1" i="0" u="none" strike="noStrike">
                        <a:solidFill>
                          <a:srgbClr val="053C8F"/>
                        </a:solidFill>
                        <a:effectLst/>
                        <a:latin typeface="Aptos Narrow"/>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1" u="none" strike="noStrike">
                          <a:solidFill>
                            <a:srgbClr val="053C8F"/>
                          </a:solidFill>
                          <a:effectLst/>
                        </a:rPr>
                        <a:t>ME</a:t>
                      </a:r>
                      <a:endParaRPr lang="en-US" sz="1400" b="1" i="0" u="none" strike="noStrike">
                        <a:solidFill>
                          <a:srgbClr val="053C8F"/>
                        </a:solidFill>
                        <a:effectLst/>
                        <a:latin typeface="Aptos Narrow"/>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1" u="none" strike="noStrike">
                          <a:solidFill>
                            <a:srgbClr val="053C8F"/>
                          </a:solidFill>
                          <a:effectLst/>
                        </a:rPr>
                        <a:t>RMSE</a:t>
                      </a:r>
                      <a:endParaRPr lang="en-US" sz="1400" b="1" i="0" u="none" strike="noStrike">
                        <a:solidFill>
                          <a:srgbClr val="053C8F"/>
                        </a:solidFill>
                        <a:effectLst/>
                        <a:latin typeface="Aptos Narrow"/>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1" u="none" strike="noStrike">
                          <a:solidFill>
                            <a:srgbClr val="053C8F"/>
                          </a:solidFill>
                          <a:effectLst/>
                        </a:rPr>
                        <a:t>MAE</a:t>
                      </a:r>
                      <a:endParaRPr lang="en-US" sz="1400" b="1" i="0" u="none" strike="noStrike">
                        <a:solidFill>
                          <a:srgbClr val="053C8F"/>
                        </a:solidFill>
                        <a:effectLst/>
                        <a:latin typeface="Aptos Narrow"/>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1" u="none" strike="noStrike">
                          <a:solidFill>
                            <a:srgbClr val="053C8F"/>
                          </a:solidFill>
                          <a:effectLst/>
                        </a:rPr>
                        <a:t>MPE</a:t>
                      </a:r>
                      <a:endParaRPr lang="en-US" sz="1400" b="1" i="0" u="none" strike="noStrike">
                        <a:solidFill>
                          <a:srgbClr val="053C8F"/>
                        </a:solidFill>
                        <a:effectLst/>
                        <a:latin typeface="Aptos Narrow"/>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1" u="none" strike="noStrike">
                          <a:solidFill>
                            <a:srgbClr val="053C8F"/>
                          </a:solidFill>
                          <a:effectLst/>
                        </a:rPr>
                        <a:t>MAPE</a:t>
                      </a:r>
                      <a:endParaRPr lang="en-US" sz="1400" b="1" i="0" u="none" strike="noStrike">
                        <a:solidFill>
                          <a:srgbClr val="053C8F"/>
                        </a:solidFill>
                        <a:effectLst/>
                        <a:latin typeface="Aptos Narrow"/>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1" u="none" strike="noStrike">
                          <a:solidFill>
                            <a:srgbClr val="053C8F"/>
                          </a:solidFill>
                          <a:effectLst/>
                        </a:rPr>
                        <a:t>ACF1</a:t>
                      </a:r>
                      <a:endParaRPr lang="en-US" sz="1400" b="1" i="0" u="none" strike="noStrike">
                        <a:solidFill>
                          <a:srgbClr val="053C8F"/>
                        </a:solidFill>
                        <a:effectLst/>
                        <a:latin typeface="Aptos Narrow"/>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1" u="none" strike="noStrike" dirty="0">
                          <a:solidFill>
                            <a:srgbClr val="053C8F"/>
                          </a:solidFill>
                          <a:effectLst/>
                        </a:rPr>
                        <a:t>Theil's U</a:t>
                      </a:r>
                      <a:endParaRPr lang="en-US" sz="1400" b="1" i="0" u="none" strike="noStrike" dirty="0">
                        <a:solidFill>
                          <a:srgbClr val="053C8F"/>
                        </a:solidFill>
                        <a:effectLst/>
                        <a:latin typeface="Aptos Narrow"/>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28475860"/>
                  </a:ext>
                </a:extLst>
              </a:tr>
              <a:tr h="275195">
                <a:tc>
                  <a:txBody>
                    <a:bodyPr/>
                    <a:lstStyle/>
                    <a:p>
                      <a:pPr algn="ctr" fontAlgn="ctr"/>
                      <a:r>
                        <a:rPr lang="en-US" sz="1400" u="none" strike="noStrike">
                          <a:solidFill>
                            <a:srgbClr val="053C8F"/>
                          </a:solidFill>
                          <a:effectLst/>
                        </a:rPr>
                        <a:t>Test set</a:t>
                      </a:r>
                      <a:endParaRPr lang="en-US" sz="1400" b="0" i="0" u="none" strike="noStrike">
                        <a:solidFill>
                          <a:srgbClr val="053C8F"/>
                        </a:solidFill>
                        <a:effectLst/>
                        <a:latin typeface="Aptos Narrow"/>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u="none" strike="noStrike">
                          <a:solidFill>
                            <a:srgbClr val="053C8F"/>
                          </a:solidFill>
                          <a:effectLst/>
                        </a:rPr>
                        <a:t>-96.4758</a:t>
                      </a:r>
                      <a:endParaRPr lang="en-US" sz="1400" b="0" i="0" u="none" strike="noStrike">
                        <a:solidFill>
                          <a:srgbClr val="053C8F"/>
                        </a:solidFill>
                        <a:effectLst/>
                        <a:latin typeface="Aptos Narrow"/>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u="none" strike="noStrike">
                          <a:solidFill>
                            <a:srgbClr val="053C8F"/>
                          </a:solidFill>
                          <a:effectLst/>
                        </a:rPr>
                        <a:t>365.9072</a:t>
                      </a:r>
                      <a:endParaRPr lang="en-US" sz="1400" b="0" i="0" u="none" strike="noStrike">
                        <a:solidFill>
                          <a:srgbClr val="053C8F"/>
                        </a:solidFill>
                        <a:effectLst/>
                        <a:latin typeface="Aptos Narrow"/>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u="none" strike="noStrike">
                          <a:solidFill>
                            <a:srgbClr val="053C8F"/>
                          </a:solidFill>
                          <a:effectLst/>
                        </a:rPr>
                        <a:t>282.9767</a:t>
                      </a:r>
                      <a:endParaRPr lang="en-US" sz="1400" b="0" i="0" u="none" strike="noStrike">
                        <a:solidFill>
                          <a:srgbClr val="053C8F"/>
                        </a:solidFill>
                        <a:effectLst/>
                        <a:latin typeface="Aptos Narrow"/>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u="none" strike="noStrike">
                          <a:solidFill>
                            <a:srgbClr val="053C8F"/>
                          </a:solidFill>
                          <a:effectLst/>
                        </a:rPr>
                        <a:t>-20.5533</a:t>
                      </a:r>
                      <a:endParaRPr lang="en-US" sz="1400" b="0" i="0" u="none" strike="noStrike">
                        <a:solidFill>
                          <a:srgbClr val="053C8F"/>
                        </a:solidFill>
                        <a:effectLst/>
                        <a:latin typeface="Aptos Narrow"/>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u="none" strike="noStrike">
                          <a:solidFill>
                            <a:srgbClr val="053C8F"/>
                          </a:solidFill>
                          <a:effectLst/>
                        </a:rPr>
                        <a:t>30.77836</a:t>
                      </a:r>
                      <a:endParaRPr lang="en-US" sz="1400" b="0" i="0" u="none" strike="noStrike">
                        <a:solidFill>
                          <a:srgbClr val="053C8F"/>
                        </a:solidFill>
                        <a:effectLst/>
                        <a:latin typeface="Aptos Narrow"/>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u="none" strike="noStrike">
                          <a:solidFill>
                            <a:srgbClr val="053C8F"/>
                          </a:solidFill>
                          <a:effectLst/>
                        </a:rPr>
                        <a:t>0.537514</a:t>
                      </a:r>
                      <a:endParaRPr lang="en-US" sz="1400" b="0" i="0" u="none" strike="noStrike">
                        <a:solidFill>
                          <a:srgbClr val="053C8F"/>
                        </a:solidFill>
                        <a:effectLst/>
                        <a:latin typeface="Aptos Narrow"/>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u="none" strike="noStrike" dirty="0">
                          <a:solidFill>
                            <a:srgbClr val="053C8F"/>
                          </a:solidFill>
                          <a:effectLst/>
                        </a:rPr>
                        <a:t>1.919144</a:t>
                      </a:r>
                      <a:endParaRPr lang="en-US" sz="1400" b="0" i="0" u="none" strike="noStrike" dirty="0">
                        <a:solidFill>
                          <a:srgbClr val="053C8F"/>
                        </a:solidFill>
                        <a:effectLst/>
                        <a:latin typeface="Aptos Narrow"/>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41838094"/>
                  </a:ext>
                </a:extLst>
              </a:tr>
            </a:tbl>
          </a:graphicData>
        </a:graphic>
      </p:graphicFrame>
    </p:spTree>
    <p:extLst>
      <p:ext uri="{BB962C8B-B14F-4D97-AF65-F5344CB8AC3E}">
        <p14:creationId xmlns:p14="http://schemas.microsoft.com/office/powerpoint/2010/main" val="11735640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5" name="Straight Connector 24">
            <a:extLst>
              <a:ext uri="{FF2B5EF4-FFF2-40B4-BE49-F238E27FC236}">
                <a16:creationId xmlns:a16="http://schemas.microsoft.com/office/drawing/2014/main" id="{8820F067-EF25-0CD5-E745-FB4B7A2164EF}"/>
              </a:ext>
            </a:extLst>
          </p:cNvPr>
          <p:cNvCxnSpPr/>
          <p:nvPr/>
        </p:nvCxnSpPr>
        <p:spPr>
          <a:xfrm>
            <a:off x="285750" y="267474"/>
            <a:ext cx="11772900" cy="0"/>
          </a:xfrm>
          <a:prstGeom prst="line">
            <a:avLst/>
          </a:prstGeom>
          <a:ln>
            <a:solidFill>
              <a:srgbClr val="053C8F"/>
            </a:solidFill>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AA550F7C-761D-1390-51F2-3C5B36F1DE53}"/>
              </a:ext>
            </a:extLst>
          </p:cNvPr>
          <p:cNvSpPr txBox="1"/>
          <p:nvPr/>
        </p:nvSpPr>
        <p:spPr>
          <a:xfrm>
            <a:off x="320690" y="12735"/>
            <a:ext cx="1741182"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effectLst/>
                <a:uLnTx/>
                <a:uFillTx/>
                <a:latin typeface="Segoe UI" panose="020B0502040204020203" pitchFamily="34" charset="0"/>
                <a:cs typeface="Segoe UI" panose="020B0502040204020203" pitchFamily="34" charset="0"/>
              </a:rPr>
              <a:t>FORECASTING ANALYSIS</a:t>
            </a:r>
            <a:endParaRPr kumimoji="0" lang="en-US" sz="1100" b="0" i="0" u="none" strike="noStrike" kern="1200" cap="none" spc="0" normalizeH="0" baseline="0" noProof="0" dirty="0">
              <a:ln>
                <a:noFill/>
              </a:ln>
              <a:effectLst/>
              <a:uLnTx/>
              <a:uFillTx/>
              <a:latin typeface="Calibri" panose="020F0502020204030204" pitchFamily="34" charset="0"/>
              <a:ea typeface="+mn-ea"/>
              <a:cs typeface="Calibri" panose="020F0502020204030204" pitchFamily="34" charset="0"/>
            </a:endParaRPr>
          </a:p>
        </p:txBody>
      </p:sp>
      <p:sp>
        <p:nvSpPr>
          <p:cNvPr id="28" name="TextBox 27">
            <a:extLst>
              <a:ext uri="{FF2B5EF4-FFF2-40B4-BE49-F238E27FC236}">
                <a16:creationId xmlns:a16="http://schemas.microsoft.com/office/drawing/2014/main" id="{379B6B42-1E91-C09C-48AE-7F7A2C12CB24}"/>
              </a:ext>
            </a:extLst>
          </p:cNvPr>
          <p:cNvSpPr txBox="1"/>
          <p:nvPr/>
        </p:nvSpPr>
        <p:spPr>
          <a:xfrm>
            <a:off x="3509708" y="34019"/>
            <a:ext cx="1545616"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effectLst/>
                <a:uLnTx/>
                <a:uFillTx/>
                <a:latin typeface="Segoe UI" panose="020B0502040204020203" pitchFamily="34" charset="0"/>
                <a:cs typeface="Segoe UI" panose="020B0502040204020203" pitchFamily="34" charset="0"/>
              </a:rPr>
              <a:t>BUSINESS ANALYTICS</a:t>
            </a:r>
            <a:endParaRPr kumimoji="0" lang="en-US" sz="1100" b="0" i="0" u="none" strike="noStrike" kern="1200" cap="none" spc="0" normalizeH="0" baseline="0" noProof="0" dirty="0">
              <a:ln>
                <a:noFill/>
              </a:ln>
              <a:effectLst/>
              <a:uLnTx/>
              <a:uFillTx/>
              <a:latin typeface="Calibri" panose="020F0502020204030204" pitchFamily="34" charset="0"/>
              <a:ea typeface="+mn-ea"/>
              <a:cs typeface="Calibri" panose="020F0502020204030204" pitchFamily="34" charset="0"/>
            </a:endParaRPr>
          </a:p>
        </p:txBody>
      </p:sp>
      <p:sp>
        <p:nvSpPr>
          <p:cNvPr id="29" name="TextBox 28">
            <a:extLst>
              <a:ext uri="{FF2B5EF4-FFF2-40B4-BE49-F238E27FC236}">
                <a16:creationId xmlns:a16="http://schemas.microsoft.com/office/drawing/2014/main" id="{5E22C124-A3D5-E1B2-7969-7B91F7166C9B}"/>
              </a:ext>
            </a:extLst>
          </p:cNvPr>
          <p:cNvSpPr txBox="1"/>
          <p:nvPr/>
        </p:nvSpPr>
        <p:spPr>
          <a:xfrm>
            <a:off x="6526683" y="34019"/>
            <a:ext cx="2178802"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latin typeface="Segoe UI" panose="020B0502040204020203" pitchFamily="34" charset="0"/>
                <a:cs typeface="Segoe UI" panose="020B0502040204020203" pitchFamily="34" charset="0"/>
              </a:rPr>
              <a:t>AIRFLOW AUTOMATED SYSTEM</a:t>
            </a:r>
            <a:endParaRPr kumimoji="0" lang="en-US" sz="1100" b="0" i="0" u="none" strike="noStrike" kern="1200" cap="none" spc="0" normalizeH="0" baseline="0" noProof="0" dirty="0">
              <a:ln>
                <a:noFill/>
              </a:ln>
              <a:effectLst/>
              <a:uLnTx/>
              <a:uFillTx/>
              <a:latin typeface="Segoe UI" panose="020B0502040204020203" pitchFamily="34" charset="0"/>
              <a:cs typeface="Segoe UI" panose="020B0502040204020203" pitchFamily="34" charset="0"/>
            </a:endParaRPr>
          </a:p>
        </p:txBody>
      </p:sp>
      <p:sp>
        <p:nvSpPr>
          <p:cNvPr id="30" name="TextBox 29">
            <a:extLst>
              <a:ext uri="{FF2B5EF4-FFF2-40B4-BE49-F238E27FC236}">
                <a16:creationId xmlns:a16="http://schemas.microsoft.com/office/drawing/2014/main" id="{4986B5DA-FB37-8EAD-471E-020548A871BB}"/>
              </a:ext>
            </a:extLst>
          </p:cNvPr>
          <p:cNvSpPr txBox="1"/>
          <p:nvPr/>
        </p:nvSpPr>
        <p:spPr>
          <a:xfrm>
            <a:off x="10135192" y="34019"/>
            <a:ext cx="1553630"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latin typeface="Segoe UI" panose="020B0502040204020203" pitchFamily="34" charset="0"/>
                <a:ea typeface="+mn-ea"/>
                <a:cs typeface="Segoe UI" panose="020B0502040204020203" pitchFamily="34" charset="0"/>
              </a:rPr>
              <a:t>RECOMMENDATIONS</a:t>
            </a:r>
            <a:endParaRPr kumimoji="0" lang="en-US" sz="1100" b="0" i="0" u="none" strike="noStrike" kern="1200" cap="none" spc="0" normalizeH="0" baseline="0" noProof="0" dirty="0">
              <a:ln>
                <a:noFill/>
              </a:ln>
              <a:effectLst/>
              <a:uLnTx/>
              <a:uFillTx/>
              <a:latin typeface="Calibri" panose="020F0502020204030204" pitchFamily="34" charset="0"/>
              <a:ea typeface="+mn-ea"/>
              <a:cs typeface="Calibri" panose="020F0502020204030204" pitchFamily="34" charset="0"/>
            </a:endParaRPr>
          </a:p>
        </p:txBody>
      </p:sp>
      <p:sp>
        <p:nvSpPr>
          <p:cNvPr id="33" name="Rectangle 32">
            <a:extLst>
              <a:ext uri="{FF2B5EF4-FFF2-40B4-BE49-F238E27FC236}">
                <a16:creationId xmlns:a16="http://schemas.microsoft.com/office/drawing/2014/main" id="{39C169B3-CD65-DDA5-9D92-9B5A3ACE0E88}"/>
              </a:ext>
            </a:extLst>
          </p:cNvPr>
          <p:cNvSpPr/>
          <p:nvPr/>
        </p:nvSpPr>
        <p:spPr>
          <a:xfrm>
            <a:off x="297511" y="249910"/>
            <a:ext cx="1752600" cy="45719"/>
          </a:xfrm>
          <a:prstGeom prst="rect">
            <a:avLst/>
          </a:prstGeom>
          <a:solidFill>
            <a:srgbClr val="053C8F"/>
          </a:solidFill>
          <a:ln>
            <a:solidFill>
              <a:srgbClr val="053C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chemeClr val="tx1"/>
              </a:solidFill>
              <a:effectLst/>
              <a:uLnTx/>
              <a:uFillTx/>
              <a:latin typeface="Arial"/>
              <a:ea typeface="+mn-ea"/>
              <a:cs typeface="+mn-cs"/>
            </a:endParaRPr>
          </a:p>
        </p:txBody>
      </p:sp>
      <p:sp>
        <p:nvSpPr>
          <p:cNvPr id="3" name="Slide Number Placeholder 2">
            <a:extLst>
              <a:ext uri="{FF2B5EF4-FFF2-40B4-BE49-F238E27FC236}">
                <a16:creationId xmlns:a16="http://schemas.microsoft.com/office/drawing/2014/main" id="{83C2622D-C773-4607-ACDC-5B62794662CF}"/>
              </a:ext>
            </a:extLst>
          </p:cNvPr>
          <p:cNvSpPr>
            <a:spLocks noGrp="1"/>
          </p:cNvSpPr>
          <p:nvPr>
            <p:ph type="sldNum" sz="quarter" idx="12"/>
          </p:nvPr>
        </p:nvSpPr>
        <p:spPr/>
        <p:txBody>
          <a:bodyPr/>
          <a:lstStyle/>
          <a:p>
            <a:fld id="{16C90663-FA6D-4415-87FA-7E8AD6A7A104}" type="slidenum">
              <a:rPr lang="en-US" smtClean="0"/>
              <a:t>23</a:t>
            </a:fld>
            <a:endParaRPr lang="en-US"/>
          </a:p>
        </p:txBody>
      </p:sp>
      <p:sp>
        <p:nvSpPr>
          <p:cNvPr id="15" name="Rectangle 14">
            <a:extLst>
              <a:ext uri="{FF2B5EF4-FFF2-40B4-BE49-F238E27FC236}">
                <a16:creationId xmlns:a16="http://schemas.microsoft.com/office/drawing/2014/main" id="{8A731C1B-E374-4615-ACFE-2ED4F695BF5C}"/>
              </a:ext>
            </a:extLst>
          </p:cNvPr>
          <p:cNvSpPr/>
          <p:nvPr/>
        </p:nvSpPr>
        <p:spPr>
          <a:xfrm>
            <a:off x="6361" y="358912"/>
            <a:ext cx="3489226" cy="6499088"/>
          </a:xfrm>
          <a:prstGeom prst="rect">
            <a:avLst/>
          </a:prstGeom>
          <a:solidFill>
            <a:srgbClr val="053C8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itle 1">
            <a:extLst>
              <a:ext uri="{FF2B5EF4-FFF2-40B4-BE49-F238E27FC236}">
                <a16:creationId xmlns:a16="http://schemas.microsoft.com/office/drawing/2014/main" id="{4B32E95A-581C-4E04-B78B-6C6F0FE03CEB}"/>
              </a:ext>
            </a:extLst>
          </p:cNvPr>
          <p:cNvSpPr>
            <a:spLocks noGrp="1"/>
          </p:cNvSpPr>
          <p:nvPr>
            <p:ph type="title"/>
          </p:nvPr>
        </p:nvSpPr>
        <p:spPr>
          <a:xfrm>
            <a:off x="130610" y="2682261"/>
            <a:ext cx="4590524" cy="2357826"/>
          </a:xfrm>
        </p:spPr>
        <p:txBody>
          <a:bodyPr>
            <a:normAutofit/>
          </a:bodyPr>
          <a:lstStyle/>
          <a:p>
            <a:r>
              <a:rPr lang="en-US" sz="3600" b="1" dirty="0">
                <a:solidFill>
                  <a:schemeClr val="bg1"/>
                </a:solidFill>
                <a:latin typeface="Segoe UI" panose="020B0502040204020203" pitchFamily="34" charset="0"/>
                <a:cs typeface="Segoe UI" panose="020B0502040204020203" pitchFamily="34" charset="0"/>
              </a:rPr>
              <a:t>Models </a:t>
            </a:r>
            <a:r>
              <a:rPr lang="en-US" sz="3600" dirty="0">
                <a:solidFill>
                  <a:schemeClr val="bg1"/>
                </a:solidFill>
                <a:latin typeface="Segoe UI" panose="020B0502040204020203" pitchFamily="34" charset="0"/>
                <a:cs typeface="Segoe UI" panose="020B0502040204020203" pitchFamily="34" charset="0"/>
              </a:rPr>
              <a:t>Tried</a:t>
            </a:r>
            <a:br>
              <a:rPr lang="en-US" sz="3600" b="1" dirty="0">
                <a:solidFill>
                  <a:schemeClr val="bg1"/>
                </a:solidFill>
                <a:latin typeface="Segoe UI" panose="020B0502040204020203" pitchFamily="34" charset="0"/>
                <a:cs typeface="Segoe UI" panose="020B0502040204020203" pitchFamily="34" charset="0"/>
              </a:rPr>
            </a:br>
            <a:r>
              <a:rPr lang="en-US" sz="3600" dirty="0">
                <a:solidFill>
                  <a:schemeClr val="bg1"/>
                </a:solidFill>
                <a:latin typeface="Segoe UI" panose="020B0502040204020203" pitchFamily="34" charset="0"/>
                <a:cs typeface="Segoe UI" panose="020B0502040204020203" pitchFamily="34" charset="0"/>
              </a:rPr>
              <a:t>&amp;</a:t>
            </a:r>
            <a:br>
              <a:rPr lang="en-US" sz="3600" b="1" dirty="0">
                <a:solidFill>
                  <a:schemeClr val="bg1"/>
                </a:solidFill>
                <a:latin typeface="Segoe UI" panose="020B0502040204020203" pitchFamily="34" charset="0"/>
                <a:cs typeface="Segoe UI" panose="020B0502040204020203" pitchFamily="34" charset="0"/>
              </a:rPr>
            </a:br>
            <a:r>
              <a:rPr lang="en-US" sz="3600" b="1" dirty="0">
                <a:solidFill>
                  <a:schemeClr val="bg1"/>
                </a:solidFill>
                <a:latin typeface="Segoe UI" panose="020B0502040204020203" pitchFamily="34" charset="0"/>
                <a:cs typeface="Segoe UI" panose="020B0502040204020203" pitchFamily="34" charset="0"/>
              </a:rPr>
              <a:t>Performances </a:t>
            </a:r>
          </a:p>
        </p:txBody>
      </p:sp>
      <p:graphicFrame>
        <p:nvGraphicFramePr>
          <p:cNvPr id="5" name="Table 4">
            <a:extLst>
              <a:ext uri="{FF2B5EF4-FFF2-40B4-BE49-F238E27FC236}">
                <a16:creationId xmlns:a16="http://schemas.microsoft.com/office/drawing/2014/main" id="{961B7281-A0FA-47BC-A528-B0E8B42DF255}"/>
              </a:ext>
            </a:extLst>
          </p:cNvPr>
          <p:cNvGraphicFramePr>
            <a:graphicFrameLocks noGrp="1"/>
          </p:cNvGraphicFramePr>
          <p:nvPr>
            <p:extLst>
              <p:ext uri="{D42A27DB-BD31-4B8C-83A1-F6EECF244321}">
                <p14:modId xmlns:p14="http://schemas.microsoft.com/office/powerpoint/2010/main" val="1629109659"/>
              </p:ext>
            </p:extLst>
          </p:nvPr>
        </p:nvGraphicFramePr>
        <p:xfrm>
          <a:off x="3777413" y="921745"/>
          <a:ext cx="7911409" cy="1639508"/>
        </p:xfrm>
        <a:graphic>
          <a:graphicData uri="http://schemas.openxmlformats.org/drawingml/2006/table">
            <a:tbl>
              <a:tblPr>
                <a:tableStyleId>{5C22544A-7EE6-4342-B048-85BDC9FD1C3A}</a:tableStyleId>
              </a:tblPr>
              <a:tblGrid>
                <a:gridCol w="1506934">
                  <a:extLst>
                    <a:ext uri="{9D8B030D-6E8A-4147-A177-3AD203B41FA5}">
                      <a16:colId xmlns:a16="http://schemas.microsoft.com/office/drawing/2014/main" val="530463408"/>
                    </a:ext>
                  </a:extLst>
                </a:gridCol>
                <a:gridCol w="1031061">
                  <a:extLst>
                    <a:ext uri="{9D8B030D-6E8A-4147-A177-3AD203B41FA5}">
                      <a16:colId xmlns:a16="http://schemas.microsoft.com/office/drawing/2014/main" val="1286971139"/>
                    </a:ext>
                  </a:extLst>
                </a:gridCol>
                <a:gridCol w="1031061">
                  <a:extLst>
                    <a:ext uri="{9D8B030D-6E8A-4147-A177-3AD203B41FA5}">
                      <a16:colId xmlns:a16="http://schemas.microsoft.com/office/drawing/2014/main" val="2831521535"/>
                    </a:ext>
                  </a:extLst>
                </a:gridCol>
                <a:gridCol w="1031061">
                  <a:extLst>
                    <a:ext uri="{9D8B030D-6E8A-4147-A177-3AD203B41FA5}">
                      <a16:colId xmlns:a16="http://schemas.microsoft.com/office/drawing/2014/main" val="3267911625"/>
                    </a:ext>
                  </a:extLst>
                </a:gridCol>
                <a:gridCol w="1814155">
                  <a:extLst>
                    <a:ext uri="{9D8B030D-6E8A-4147-A177-3AD203B41FA5}">
                      <a16:colId xmlns:a16="http://schemas.microsoft.com/office/drawing/2014/main" val="4075211193"/>
                    </a:ext>
                  </a:extLst>
                </a:gridCol>
                <a:gridCol w="1497137">
                  <a:extLst>
                    <a:ext uri="{9D8B030D-6E8A-4147-A177-3AD203B41FA5}">
                      <a16:colId xmlns:a16="http://schemas.microsoft.com/office/drawing/2014/main" val="3126689773"/>
                    </a:ext>
                  </a:extLst>
                </a:gridCol>
              </a:tblGrid>
              <a:tr h="299489">
                <a:tc>
                  <a:txBody>
                    <a:bodyPr/>
                    <a:lstStyle/>
                    <a:p>
                      <a:pPr algn="ctr" fontAlgn="ctr"/>
                      <a:r>
                        <a:rPr lang="en-US" sz="1400" b="1" u="none" strike="noStrike">
                          <a:solidFill>
                            <a:srgbClr val="053C8F"/>
                          </a:solidFill>
                          <a:effectLst/>
                        </a:rPr>
                        <a:t>Model</a:t>
                      </a:r>
                      <a:endParaRPr lang="en-US" sz="1400" b="1" i="0" u="none" strike="noStrike">
                        <a:solidFill>
                          <a:srgbClr val="053C8F"/>
                        </a:solidFill>
                        <a:effectLst/>
                        <a:latin typeface="Aptos Narrow"/>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1" u="none" strike="noStrike">
                          <a:solidFill>
                            <a:srgbClr val="053C8F"/>
                          </a:solidFill>
                          <a:effectLst/>
                        </a:rPr>
                        <a:t>MAPE</a:t>
                      </a:r>
                      <a:endParaRPr lang="en-US" sz="1400" b="1" i="0" u="none" strike="noStrike">
                        <a:solidFill>
                          <a:srgbClr val="053C8F"/>
                        </a:solidFill>
                        <a:effectLst/>
                        <a:latin typeface="Aptos Narrow"/>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1" u="none" strike="noStrike">
                          <a:solidFill>
                            <a:srgbClr val="053C8F"/>
                          </a:solidFill>
                          <a:effectLst/>
                        </a:rPr>
                        <a:t>RMSE</a:t>
                      </a:r>
                      <a:endParaRPr lang="en-US" sz="1400" b="1" i="0" u="none" strike="noStrike">
                        <a:solidFill>
                          <a:srgbClr val="053C8F"/>
                        </a:solidFill>
                        <a:effectLst/>
                        <a:latin typeface="Aptos Narrow"/>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1" u="none" strike="noStrike">
                          <a:solidFill>
                            <a:srgbClr val="053C8F"/>
                          </a:solidFill>
                          <a:effectLst/>
                        </a:rPr>
                        <a:t>AICc</a:t>
                      </a:r>
                      <a:endParaRPr lang="en-US" sz="1400" b="1" i="0" u="none" strike="noStrike">
                        <a:solidFill>
                          <a:srgbClr val="053C8F"/>
                        </a:solidFill>
                        <a:effectLst/>
                        <a:latin typeface="Aptos Narrow"/>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1" u="none" strike="noStrike">
                          <a:solidFill>
                            <a:srgbClr val="053C8F"/>
                          </a:solidFill>
                          <a:effectLst/>
                        </a:rPr>
                        <a:t>Ljung_Box_pvalue</a:t>
                      </a:r>
                      <a:endParaRPr lang="en-US" sz="1400" b="1" i="0" u="none" strike="noStrike">
                        <a:solidFill>
                          <a:srgbClr val="053C8F"/>
                        </a:solidFill>
                        <a:effectLst/>
                        <a:latin typeface="Aptos Narrow"/>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1" u="none" strike="noStrike" dirty="0">
                          <a:solidFill>
                            <a:srgbClr val="053C8F"/>
                          </a:solidFill>
                          <a:effectLst/>
                        </a:rPr>
                        <a:t>Residuals</a:t>
                      </a:r>
                      <a:endParaRPr lang="en-US" sz="1400" b="1" i="0" u="none" strike="noStrike" dirty="0">
                        <a:solidFill>
                          <a:srgbClr val="053C8F"/>
                        </a:solidFill>
                        <a:effectLst/>
                        <a:latin typeface="Aptos Narrow"/>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77177747"/>
                  </a:ext>
                </a:extLst>
              </a:tr>
              <a:tr h="450535">
                <a:tc>
                  <a:txBody>
                    <a:bodyPr/>
                    <a:lstStyle/>
                    <a:p>
                      <a:pPr algn="ctr" fontAlgn="ctr"/>
                      <a:r>
                        <a:rPr lang="en-US" sz="1400" u="none" strike="noStrike">
                          <a:solidFill>
                            <a:schemeClr val="bg1"/>
                          </a:solidFill>
                          <a:effectLst/>
                        </a:rPr>
                        <a:t>ARIMA(1,1,1)</a:t>
                      </a:r>
                      <a:endParaRPr lang="en-US" sz="1400" b="0" i="0" u="none" strike="noStrike">
                        <a:solidFill>
                          <a:schemeClr val="bg1"/>
                        </a:solidFill>
                        <a:effectLst/>
                        <a:latin typeface="Aptos Narrow"/>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53C8F"/>
                    </a:solidFill>
                  </a:tcPr>
                </a:tc>
                <a:tc>
                  <a:txBody>
                    <a:bodyPr/>
                    <a:lstStyle/>
                    <a:p>
                      <a:pPr algn="ctr" fontAlgn="ctr"/>
                      <a:r>
                        <a:rPr lang="en-US" sz="1400" u="none" strike="noStrike">
                          <a:solidFill>
                            <a:schemeClr val="bg1"/>
                          </a:solidFill>
                          <a:effectLst/>
                        </a:rPr>
                        <a:t>24.47302</a:t>
                      </a:r>
                      <a:endParaRPr lang="en-US" sz="1400" b="0" i="0" u="none" strike="noStrike">
                        <a:solidFill>
                          <a:schemeClr val="bg1"/>
                        </a:solidFill>
                        <a:effectLst/>
                        <a:latin typeface="Aptos Narrow"/>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53C8F"/>
                    </a:solidFill>
                  </a:tcPr>
                </a:tc>
                <a:tc>
                  <a:txBody>
                    <a:bodyPr/>
                    <a:lstStyle/>
                    <a:p>
                      <a:pPr algn="ctr" fontAlgn="ctr"/>
                      <a:r>
                        <a:rPr lang="en-US" sz="1400" u="none" strike="noStrike">
                          <a:solidFill>
                            <a:schemeClr val="bg1"/>
                          </a:solidFill>
                          <a:effectLst/>
                        </a:rPr>
                        <a:t>339.1476</a:t>
                      </a:r>
                      <a:endParaRPr lang="en-US" sz="1400" b="0" i="0" u="none" strike="noStrike">
                        <a:solidFill>
                          <a:schemeClr val="bg1"/>
                        </a:solidFill>
                        <a:effectLst/>
                        <a:latin typeface="Aptos Narrow"/>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53C8F"/>
                    </a:solidFill>
                  </a:tcPr>
                </a:tc>
                <a:tc>
                  <a:txBody>
                    <a:bodyPr/>
                    <a:lstStyle/>
                    <a:p>
                      <a:pPr algn="ctr" fontAlgn="ctr"/>
                      <a:r>
                        <a:rPr lang="en-US" sz="1400" u="none" strike="noStrike" dirty="0">
                          <a:solidFill>
                            <a:schemeClr val="bg1"/>
                          </a:solidFill>
                          <a:effectLst/>
                        </a:rPr>
                        <a:t>1750.36</a:t>
                      </a:r>
                      <a:endParaRPr lang="en-US" sz="1400" b="0" i="0" u="none" strike="noStrike" dirty="0">
                        <a:solidFill>
                          <a:schemeClr val="bg1"/>
                        </a:solidFill>
                        <a:effectLst/>
                        <a:latin typeface="Aptos Narrow"/>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53C8F"/>
                    </a:solidFill>
                  </a:tcPr>
                </a:tc>
                <a:tc>
                  <a:txBody>
                    <a:bodyPr/>
                    <a:lstStyle/>
                    <a:p>
                      <a:pPr algn="ctr" fontAlgn="ctr"/>
                      <a:r>
                        <a:rPr lang="en-US" sz="1400" u="none" strike="noStrike">
                          <a:solidFill>
                            <a:schemeClr val="bg1"/>
                          </a:solidFill>
                          <a:effectLst/>
                        </a:rPr>
                        <a:t>0.6523</a:t>
                      </a:r>
                      <a:endParaRPr lang="en-US" sz="1400" b="0" i="0" u="none" strike="noStrike">
                        <a:solidFill>
                          <a:schemeClr val="bg1"/>
                        </a:solidFill>
                        <a:effectLst/>
                        <a:latin typeface="Aptos Narrow"/>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53C8F"/>
                    </a:solidFill>
                  </a:tcPr>
                </a:tc>
                <a:tc>
                  <a:txBody>
                    <a:bodyPr/>
                    <a:lstStyle/>
                    <a:p>
                      <a:pPr algn="ctr" fontAlgn="ctr"/>
                      <a:r>
                        <a:rPr lang="en-US" sz="1400" u="none" strike="noStrike" dirty="0">
                          <a:solidFill>
                            <a:schemeClr val="bg1"/>
                          </a:solidFill>
                          <a:effectLst/>
                        </a:rPr>
                        <a:t>No Autocorrelation</a:t>
                      </a:r>
                      <a:endParaRPr lang="en-US" sz="1400" b="0" i="0" u="none" strike="noStrike" dirty="0">
                        <a:solidFill>
                          <a:schemeClr val="bg1"/>
                        </a:solidFill>
                        <a:effectLst/>
                        <a:latin typeface="Aptos Narrow"/>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53C8F"/>
                    </a:solidFill>
                  </a:tcPr>
                </a:tc>
                <a:extLst>
                  <a:ext uri="{0D108BD9-81ED-4DB2-BD59-A6C34878D82A}">
                    <a16:rowId xmlns:a16="http://schemas.microsoft.com/office/drawing/2014/main" val="2713021439"/>
                  </a:ext>
                </a:extLst>
              </a:tr>
              <a:tr h="450535">
                <a:tc>
                  <a:txBody>
                    <a:bodyPr/>
                    <a:lstStyle/>
                    <a:p>
                      <a:pPr algn="ctr" fontAlgn="ctr"/>
                      <a:r>
                        <a:rPr lang="en-US" sz="1400" u="none" strike="noStrike">
                          <a:solidFill>
                            <a:srgbClr val="053C8F"/>
                          </a:solidFill>
                          <a:effectLst/>
                        </a:rPr>
                        <a:t>ARIMA(2,1,1)</a:t>
                      </a:r>
                      <a:endParaRPr lang="en-US" sz="1400" b="0" i="0" u="none" strike="noStrike">
                        <a:solidFill>
                          <a:srgbClr val="053C8F"/>
                        </a:solidFill>
                        <a:effectLst/>
                        <a:latin typeface="Aptos Narrow"/>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u="none" strike="noStrike">
                          <a:solidFill>
                            <a:srgbClr val="053C8F"/>
                          </a:solidFill>
                          <a:effectLst/>
                        </a:rPr>
                        <a:t>24.85088</a:t>
                      </a:r>
                      <a:endParaRPr lang="en-US" sz="1400" b="0" i="0" u="none" strike="noStrike">
                        <a:solidFill>
                          <a:srgbClr val="053C8F"/>
                        </a:solidFill>
                        <a:effectLst/>
                        <a:latin typeface="Aptos Narrow"/>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u="none" strike="noStrike" dirty="0">
                          <a:solidFill>
                            <a:srgbClr val="053C8F"/>
                          </a:solidFill>
                          <a:effectLst/>
                        </a:rPr>
                        <a:t>354.1572</a:t>
                      </a:r>
                      <a:endParaRPr lang="en-US" sz="1400" b="0" i="0" u="none" strike="noStrike" dirty="0">
                        <a:solidFill>
                          <a:srgbClr val="053C8F"/>
                        </a:solidFill>
                        <a:effectLst/>
                        <a:latin typeface="Aptos Narrow"/>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u="none" strike="noStrike">
                          <a:solidFill>
                            <a:srgbClr val="053C8F"/>
                          </a:solidFill>
                          <a:effectLst/>
                        </a:rPr>
                        <a:t>1751.49</a:t>
                      </a:r>
                      <a:endParaRPr lang="en-US" sz="1400" b="0" i="0" u="none" strike="noStrike">
                        <a:solidFill>
                          <a:srgbClr val="053C8F"/>
                        </a:solidFill>
                        <a:effectLst/>
                        <a:latin typeface="Aptos Narrow"/>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u="none" strike="noStrike">
                          <a:solidFill>
                            <a:srgbClr val="053C8F"/>
                          </a:solidFill>
                          <a:effectLst/>
                        </a:rPr>
                        <a:t>0.769</a:t>
                      </a:r>
                      <a:endParaRPr lang="en-US" sz="1400" b="0" i="0" u="none" strike="noStrike">
                        <a:solidFill>
                          <a:srgbClr val="053C8F"/>
                        </a:solidFill>
                        <a:effectLst/>
                        <a:latin typeface="Aptos Narrow"/>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u="none" strike="noStrike" dirty="0">
                          <a:solidFill>
                            <a:srgbClr val="053C8F"/>
                          </a:solidFill>
                          <a:effectLst/>
                        </a:rPr>
                        <a:t>No Autocorrelation</a:t>
                      </a:r>
                      <a:endParaRPr lang="en-US" sz="1400" b="0" i="0" u="none" strike="noStrike" dirty="0">
                        <a:solidFill>
                          <a:srgbClr val="053C8F"/>
                        </a:solidFill>
                        <a:effectLst/>
                        <a:latin typeface="Aptos Narrow"/>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69895720"/>
                  </a:ext>
                </a:extLst>
              </a:tr>
              <a:tr h="438949">
                <a:tc>
                  <a:txBody>
                    <a:bodyPr/>
                    <a:lstStyle/>
                    <a:p>
                      <a:pPr algn="ctr" fontAlgn="ctr"/>
                      <a:r>
                        <a:rPr lang="en-US" sz="1400" u="none" strike="noStrike">
                          <a:solidFill>
                            <a:srgbClr val="053C8F"/>
                          </a:solidFill>
                          <a:effectLst/>
                        </a:rPr>
                        <a:t>ARIMA(0,2,1)</a:t>
                      </a:r>
                      <a:endParaRPr lang="en-US" sz="1400" b="0" i="0" u="none" strike="noStrike">
                        <a:solidFill>
                          <a:srgbClr val="053C8F"/>
                        </a:solidFill>
                        <a:effectLst/>
                        <a:latin typeface="Aptos Narrow"/>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u="none" strike="noStrike">
                          <a:solidFill>
                            <a:srgbClr val="053C8F"/>
                          </a:solidFill>
                          <a:effectLst/>
                        </a:rPr>
                        <a:t>58.83586</a:t>
                      </a:r>
                      <a:endParaRPr lang="en-US" sz="1400" b="0" i="0" u="none" strike="noStrike">
                        <a:solidFill>
                          <a:srgbClr val="053C8F"/>
                        </a:solidFill>
                        <a:effectLst/>
                        <a:latin typeface="Aptos Narrow"/>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u="none" strike="noStrike" dirty="0">
                          <a:solidFill>
                            <a:srgbClr val="053C8F"/>
                          </a:solidFill>
                          <a:effectLst/>
                        </a:rPr>
                        <a:t>561.1928</a:t>
                      </a:r>
                      <a:endParaRPr lang="en-US" sz="1400" b="0" i="0" u="none" strike="noStrike" dirty="0">
                        <a:solidFill>
                          <a:srgbClr val="053C8F"/>
                        </a:solidFill>
                        <a:effectLst/>
                        <a:latin typeface="Aptos Narrow"/>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u="none" strike="noStrike" dirty="0">
                          <a:solidFill>
                            <a:srgbClr val="053C8F"/>
                          </a:solidFill>
                          <a:effectLst/>
                        </a:rPr>
                        <a:t>1761.35</a:t>
                      </a:r>
                      <a:endParaRPr lang="en-US" sz="1400" b="0" i="0" u="none" strike="noStrike" dirty="0">
                        <a:solidFill>
                          <a:srgbClr val="053C8F"/>
                        </a:solidFill>
                        <a:effectLst/>
                        <a:latin typeface="Aptos Narrow"/>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u="none" strike="noStrike">
                          <a:solidFill>
                            <a:srgbClr val="053C8F"/>
                          </a:solidFill>
                          <a:effectLst/>
                        </a:rPr>
                        <a:t>0.1155</a:t>
                      </a:r>
                      <a:endParaRPr lang="en-US" sz="1400" b="0" i="0" u="none" strike="noStrike">
                        <a:solidFill>
                          <a:srgbClr val="053C8F"/>
                        </a:solidFill>
                        <a:effectLst/>
                        <a:latin typeface="Aptos Narrow"/>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u="none" strike="noStrike" dirty="0">
                          <a:solidFill>
                            <a:srgbClr val="053C8F"/>
                          </a:solidFill>
                          <a:effectLst/>
                        </a:rPr>
                        <a:t>No Autocorrelation</a:t>
                      </a:r>
                      <a:endParaRPr lang="en-US" sz="1400" b="0" i="0" u="none" strike="noStrike" dirty="0">
                        <a:solidFill>
                          <a:srgbClr val="053C8F"/>
                        </a:solidFill>
                        <a:effectLst/>
                        <a:latin typeface="Aptos Narrow"/>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45280230"/>
                  </a:ext>
                </a:extLst>
              </a:tr>
            </a:tbl>
          </a:graphicData>
        </a:graphic>
      </p:graphicFrame>
      <p:graphicFrame>
        <p:nvGraphicFramePr>
          <p:cNvPr id="6" name="Table 5">
            <a:extLst>
              <a:ext uri="{FF2B5EF4-FFF2-40B4-BE49-F238E27FC236}">
                <a16:creationId xmlns:a16="http://schemas.microsoft.com/office/drawing/2014/main" id="{76AEEC6C-2E1B-4B59-A0EB-B2253AB8B295}"/>
              </a:ext>
            </a:extLst>
          </p:cNvPr>
          <p:cNvGraphicFramePr>
            <a:graphicFrameLocks noGrp="1"/>
          </p:cNvGraphicFramePr>
          <p:nvPr/>
        </p:nvGraphicFramePr>
        <p:xfrm>
          <a:off x="3689795" y="3309585"/>
          <a:ext cx="8362658" cy="1525578"/>
        </p:xfrm>
        <a:graphic>
          <a:graphicData uri="http://schemas.openxmlformats.org/drawingml/2006/table">
            <a:tbl>
              <a:tblPr>
                <a:tableStyleId>{5C22544A-7EE6-4342-B048-85BDC9FD1C3A}</a:tableStyleId>
              </a:tblPr>
              <a:tblGrid>
                <a:gridCol w="1552233">
                  <a:extLst>
                    <a:ext uri="{9D8B030D-6E8A-4147-A177-3AD203B41FA5}">
                      <a16:colId xmlns:a16="http://schemas.microsoft.com/office/drawing/2014/main" val="3363426211"/>
                    </a:ext>
                  </a:extLst>
                </a:gridCol>
                <a:gridCol w="1105966">
                  <a:extLst>
                    <a:ext uri="{9D8B030D-6E8A-4147-A177-3AD203B41FA5}">
                      <a16:colId xmlns:a16="http://schemas.microsoft.com/office/drawing/2014/main" val="3027240188"/>
                    </a:ext>
                  </a:extLst>
                </a:gridCol>
                <a:gridCol w="1008952">
                  <a:extLst>
                    <a:ext uri="{9D8B030D-6E8A-4147-A177-3AD203B41FA5}">
                      <a16:colId xmlns:a16="http://schemas.microsoft.com/office/drawing/2014/main" val="1036782170"/>
                    </a:ext>
                  </a:extLst>
                </a:gridCol>
                <a:gridCol w="1008952">
                  <a:extLst>
                    <a:ext uri="{9D8B030D-6E8A-4147-A177-3AD203B41FA5}">
                      <a16:colId xmlns:a16="http://schemas.microsoft.com/office/drawing/2014/main" val="4071510561"/>
                    </a:ext>
                  </a:extLst>
                </a:gridCol>
                <a:gridCol w="2056710">
                  <a:extLst>
                    <a:ext uri="{9D8B030D-6E8A-4147-A177-3AD203B41FA5}">
                      <a16:colId xmlns:a16="http://schemas.microsoft.com/office/drawing/2014/main" val="790557131"/>
                    </a:ext>
                  </a:extLst>
                </a:gridCol>
                <a:gridCol w="1629845">
                  <a:extLst>
                    <a:ext uri="{9D8B030D-6E8A-4147-A177-3AD203B41FA5}">
                      <a16:colId xmlns:a16="http://schemas.microsoft.com/office/drawing/2014/main" val="2787533191"/>
                    </a:ext>
                  </a:extLst>
                </a:gridCol>
              </a:tblGrid>
              <a:tr h="201710">
                <a:tc>
                  <a:txBody>
                    <a:bodyPr/>
                    <a:lstStyle/>
                    <a:p>
                      <a:pPr algn="ctr" fontAlgn="ctr"/>
                      <a:r>
                        <a:rPr lang="en-US" sz="1400" b="1" u="none" strike="noStrike">
                          <a:solidFill>
                            <a:srgbClr val="053C8F"/>
                          </a:solidFill>
                          <a:effectLst/>
                        </a:rPr>
                        <a:t>Model</a:t>
                      </a:r>
                      <a:endParaRPr lang="en-US" sz="1400" b="1" i="0" u="none" strike="noStrike">
                        <a:solidFill>
                          <a:srgbClr val="053C8F"/>
                        </a:solidFill>
                        <a:effectLst/>
                        <a:latin typeface="Aptos Narrow"/>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400" b="1" u="none" strike="noStrike">
                          <a:solidFill>
                            <a:srgbClr val="053C8F"/>
                          </a:solidFill>
                          <a:effectLst/>
                        </a:rPr>
                        <a:t>MAPE</a:t>
                      </a:r>
                      <a:endParaRPr lang="en-US" sz="1400" b="1" i="0" u="none" strike="noStrike">
                        <a:solidFill>
                          <a:srgbClr val="053C8F"/>
                        </a:solidFill>
                        <a:effectLst/>
                        <a:latin typeface="Aptos Narrow"/>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400" b="1" u="none" strike="noStrike">
                          <a:solidFill>
                            <a:srgbClr val="053C8F"/>
                          </a:solidFill>
                          <a:effectLst/>
                        </a:rPr>
                        <a:t>RMSE</a:t>
                      </a:r>
                      <a:endParaRPr lang="en-US" sz="1400" b="1" i="0" u="none" strike="noStrike">
                        <a:solidFill>
                          <a:srgbClr val="053C8F"/>
                        </a:solidFill>
                        <a:effectLst/>
                        <a:latin typeface="Aptos Narrow"/>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400" b="1" u="none" strike="noStrike">
                          <a:solidFill>
                            <a:srgbClr val="053C8F"/>
                          </a:solidFill>
                          <a:effectLst/>
                        </a:rPr>
                        <a:t>AICc</a:t>
                      </a:r>
                      <a:endParaRPr lang="en-US" sz="1400" b="1" i="0" u="none" strike="noStrike">
                        <a:solidFill>
                          <a:srgbClr val="053C8F"/>
                        </a:solidFill>
                        <a:effectLst/>
                        <a:latin typeface="Aptos Narrow"/>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400" b="1" u="none" strike="noStrike">
                          <a:solidFill>
                            <a:srgbClr val="053C8F"/>
                          </a:solidFill>
                          <a:effectLst/>
                        </a:rPr>
                        <a:t>Ljung_Box_pvalue</a:t>
                      </a:r>
                      <a:endParaRPr lang="en-US" sz="1400" b="1" i="0" u="none" strike="noStrike">
                        <a:solidFill>
                          <a:srgbClr val="053C8F"/>
                        </a:solidFill>
                        <a:effectLst/>
                        <a:latin typeface="Aptos Narrow"/>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400" b="1" u="none" strike="noStrike" dirty="0">
                          <a:solidFill>
                            <a:srgbClr val="053C8F"/>
                          </a:solidFill>
                          <a:effectLst/>
                        </a:rPr>
                        <a:t>Residuals</a:t>
                      </a:r>
                      <a:endParaRPr lang="en-US" sz="1400" b="1" i="0" u="none" strike="noStrike" dirty="0">
                        <a:solidFill>
                          <a:srgbClr val="053C8F"/>
                        </a:solidFill>
                        <a:effectLst/>
                        <a:latin typeface="Aptos Narrow"/>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99433531"/>
                  </a:ext>
                </a:extLst>
              </a:tr>
              <a:tr h="326467">
                <a:tc>
                  <a:txBody>
                    <a:bodyPr/>
                    <a:lstStyle/>
                    <a:p>
                      <a:pPr algn="ctr" fontAlgn="ctr"/>
                      <a:r>
                        <a:rPr lang="en-US" sz="1400" u="none" strike="noStrike" dirty="0">
                          <a:solidFill>
                            <a:srgbClr val="053C8F"/>
                          </a:solidFill>
                          <a:effectLst/>
                        </a:rPr>
                        <a:t>ETS(A, A, N)</a:t>
                      </a:r>
                      <a:endParaRPr lang="en-US" sz="1400" b="0" i="0" u="none" strike="noStrike" dirty="0">
                        <a:solidFill>
                          <a:srgbClr val="053C8F"/>
                        </a:solidFill>
                        <a:effectLst/>
                        <a:latin typeface="Aptos Narrow"/>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400" u="none" strike="noStrike">
                          <a:solidFill>
                            <a:srgbClr val="053C8F"/>
                          </a:solidFill>
                          <a:effectLst/>
                        </a:rPr>
                        <a:t>46.10862</a:t>
                      </a:r>
                      <a:endParaRPr lang="en-US" sz="1400" b="0" i="0" u="none" strike="noStrike">
                        <a:solidFill>
                          <a:srgbClr val="053C8F"/>
                        </a:solidFill>
                        <a:effectLst/>
                        <a:latin typeface="Aptos Narrow"/>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400" u="none" strike="noStrike">
                          <a:solidFill>
                            <a:srgbClr val="053C8F"/>
                          </a:solidFill>
                          <a:effectLst/>
                        </a:rPr>
                        <a:t>465.636</a:t>
                      </a:r>
                      <a:endParaRPr lang="en-US" sz="1400" b="0" i="0" u="none" strike="noStrike">
                        <a:solidFill>
                          <a:srgbClr val="053C8F"/>
                        </a:solidFill>
                        <a:effectLst/>
                        <a:latin typeface="Aptos Narrow"/>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400" u="none" strike="noStrike">
                          <a:solidFill>
                            <a:srgbClr val="053C8F"/>
                          </a:solidFill>
                          <a:effectLst/>
                        </a:rPr>
                        <a:t>2011.24</a:t>
                      </a:r>
                      <a:endParaRPr lang="en-US" sz="1400" b="0" i="0" u="none" strike="noStrike">
                        <a:solidFill>
                          <a:srgbClr val="053C8F"/>
                        </a:solidFill>
                        <a:effectLst/>
                        <a:latin typeface="Aptos Narrow"/>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400" u="none" strike="noStrike">
                          <a:solidFill>
                            <a:srgbClr val="053C8F"/>
                          </a:solidFill>
                          <a:effectLst/>
                        </a:rPr>
                        <a:t>0.0862</a:t>
                      </a:r>
                      <a:endParaRPr lang="en-US" sz="1400" b="0" i="0" u="none" strike="noStrike">
                        <a:solidFill>
                          <a:srgbClr val="053C8F"/>
                        </a:solidFill>
                        <a:effectLst/>
                        <a:latin typeface="Aptos Narrow"/>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400" u="none" strike="noStrike" dirty="0">
                          <a:solidFill>
                            <a:srgbClr val="053C8F"/>
                          </a:solidFill>
                          <a:effectLst/>
                        </a:rPr>
                        <a:t>No Autocorrelation</a:t>
                      </a:r>
                      <a:endParaRPr lang="en-US" sz="1400" b="0" i="0" u="none" strike="noStrike" dirty="0">
                        <a:solidFill>
                          <a:srgbClr val="053C8F"/>
                        </a:solidFill>
                        <a:effectLst/>
                        <a:latin typeface="Aptos Narrow"/>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31669455"/>
                  </a:ext>
                </a:extLst>
              </a:tr>
              <a:tr h="326467">
                <a:tc>
                  <a:txBody>
                    <a:bodyPr/>
                    <a:lstStyle/>
                    <a:p>
                      <a:pPr algn="ctr" fontAlgn="ctr"/>
                      <a:r>
                        <a:rPr lang="en-US" sz="1400" u="none" strike="noStrike">
                          <a:solidFill>
                            <a:srgbClr val="053C8F"/>
                          </a:solidFill>
                          <a:effectLst/>
                        </a:rPr>
                        <a:t>ETS(M, A, N)</a:t>
                      </a:r>
                      <a:endParaRPr lang="en-US" sz="1400" b="0" i="0" u="none" strike="noStrike">
                        <a:solidFill>
                          <a:srgbClr val="053C8F"/>
                        </a:solidFill>
                        <a:effectLst/>
                        <a:latin typeface="Aptos Narrow"/>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400" u="none" strike="noStrike">
                          <a:solidFill>
                            <a:srgbClr val="053C8F"/>
                          </a:solidFill>
                          <a:effectLst/>
                        </a:rPr>
                        <a:t>104.6655</a:t>
                      </a:r>
                      <a:endParaRPr lang="en-US" sz="1400" b="0" i="0" u="none" strike="noStrike">
                        <a:solidFill>
                          <a:srgbClr val="053C8F"/>
                        </a:solidFill>
                        <a:effectLst/>
                        <a:latin typeface="Aptos Narrow"/>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400" u="none" strike="noStrike">
                          <a:solidFill>
                            <a:srgbClr val="053C8F"/>
                          </a:solidFill>
                          <a:effectLst/>
                        </a:rPr>
                        <a:t>1024.613</a:t>
                      </a:r>
                      <a:endParaRPr lang="en-US" sz="1400" b="0" i="0" u="none" strike="noStrike">
                        <a:solidFill>
                          <a:srgbClr val="053C8F"/>
                        </a:solidFill>
                        <a:effectLst/>
                        <a:latin typeface="Aptos Narrow"/>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400" u="none" strike="noStrike">
                          <a:solidFill>
                            <a:srgbClr val="053C8F"/>
                          </a:solidFill>
                          <a:effectLst/>
                        </a:rPr>
                        <a:t>2178.92</a:t>
                      </a:r>
                      <a:endParaRPr lang="en-US" sz="1400" b="0" i="0" u="none" strike="noStrike">
                        <a:solidFill>
                          <a:srgbClr val="053C8F"/>
                        </a:solidFill>
                        <a:effectLst/>
                        <a:latin typeface="Aptos Narrow"/>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400" u="none" strike="noStrike">
                          <a:solidFill>
                            <a:srgbClr val="053C8F"/>
                          </a:solidFill>
                          <a:effectLst/>
                        </a:rPr>
                        <a:t>0.0528</a:t>
                      </a:r>
                      <a:endParaRPr lang="en-US" sz="1400" b="0" i="0" u="none" strike="noStrike">
                        <a:solidFill>
                          <a:srgbClr val="053C8F"/>
                        </a:solidFill>
                        <a:effectLst/>
                        <a:latin typeface="Aptos Narrow"/>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400" u="none" strike="noStrike" dirty="0">
                          <a:solidFill>
                            <a:srgbClr val="053C8F"/>
                          </a:solidFill>
                          <a:effectLst/>
                        </a:rPr>
                        <a:t>No Autocorrelation</a:t>
                      </a:r>
                      <a:endParaRPr lang="en-US" sz="1400" b="0" i="0" u="none" strike="noStrike" dirty="0">
                        <a:solidFill>
                          <a:srgbClr val="053C8F"/>
                        </a:solidFill>
                        <a:effectLst/>
                        <a:latin typeface="Aptos Narrow"/>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12691834"/>
                  </a:ext>
                </a:extLst>
              </a:tr>
              <a:tr h="326467">
                <a:tc>
                  <a:txBody>
                    <a:bodyPr/>
                    <a:lstStyle/>
                    <a:p>
                      <a:pPr algn="ctr" fontAlgn="ctr"/>
                      <a:r>
                        <a:rPr lang="en-US" sz="1400" u="none" strike="noStrike">
                          <a:solidFill>
                            <a:srgbClr val="053C8F"/>
                          </a:solidFill>
                          <a:effectLst/>
                        </a:rPr>
                        <a:t>ETS(M, M, N)</a:t>
                      </a:r>
                      <a:endParaRPr lang="en-US" sz="1400" b="0" i="0" u="none" strike="noStrike">
                        <a:solidFill>
                          <a:srgbClr val="053C8F"/>
                        </a:solidFill>
                        <a:effectLst/>
                        <a:latin typeface="Aptos Narrow"/>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400" u="none" strike="noStrike">
                          <a:solidFill>
                            <a:srgbClr val="053C8F"/>
                          </a:solidFill>
                          <a:effectLst/>
                        </a:rPr>
                        <a:t>199.3808</a:t>
                      </a:r>
                      <a:endParaRPr lang="en-US" sz="1400" b="0" i="0" u="none" strike="noStrike">
                        <a:solidFill>
                          <a:srgbClr val="053C8F"/>
                        </a:solidFill>
                        <a:effectLst/>
                        <a:latin typeface="Aptos Narrow"/>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400" u="none" strike="noStrike">
                          <a:solidFill>
                            <a:srgbClr val="053C8F"/>
                          </a:solidFill>
                          <a:effectLst/>
                        </a:rPr>
                        <a:t>1929.638</a:t>
                      </a:r>
                      <a:endParaRPr lang="en-US" sz="1400" b="0" i="0" u="none" strike="noStrike">
                        <a:solidFill>
                          <a:srgbClr val="053C8F"/>
                        </a:solidFill>
                        <a:effectLst/>
                        <a:latin typeface="Aptos Narrow"/>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400" u="none" strike="noStrike">
                          <a:solidFill>
                            <a:srgbClr val="053C8F"/>
                          </a:solidFill>
                          <a:effectLst/>
                        </a:rPr>
                        <a:t>2133.74</a:t>
                      </a:r>
                      <a:endParaRPr lang="en-US" sz="1400" b="0" i="0" u="none" strike="noStrike">
                        <a:solidFill>
                          <a:srgbClr val="053C8F"/>
                        </a:solidFill>
                        <a:effectLst/>
                        <a:latin typeface="Aptos Narrow"/>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400" u="none" strike="noStrike">
                          <a:solidFill>
                            <a:srgbClr val="053C8F"/>
                          </a:solidFill>
                          <a:effectLst/>
                        </a:rPr>
                        <a:t>0.1305</a:t>
                      </a:r>
                      <a:endParaRPr lang="en-US" sz="1400" b="0" i="0" u="none" strike="noStrike">
                        <a:solidFill>
                          <a:srgbClr val="053C8F"/>
                        </a:solidFill>
                        <a:effectLst/>
                        <a:latin typeface="Aptos Narrow"/>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400" u="none" strike="noStrike" dirty="0">
                          <a:solidFill>
                            <a:srgbClr val="053C8F"/>
                          </a:solidFill>
                          <a:effectLst/>
                        </a:rPr>
                        <a:t>No Autocorrelation</a:t>
                      </a:r>
                      <a:endParaRPr lang="en-US" sz="1400" b="0" i="0" u="none" strike="noStrike" dirty="0">
                        <a:solidFill>
                          <a:srgbClr val="053C8F"/>
                        </a:solidFill>
                        <a:effectLst/>
                        <a:latin typeface="Aptos Narrow"/>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67011214"/>
                  </a:ext>
                </a:extLst>
              </a:tr>
              <a:tr h="326467">
                <a:tc>
                  <a:txBody>
                    <a:bodyPr/>
                    <a:lstStyle/>
                    <a:p>
                      <a:pPr algn="ctr" fontAlgn="ctr"/>
                      <a:r>
                        <a:rPr lang="en-US" sz="1400" u="none" strike="noStrike">
                          <a:solidFill>
                            <a:srgbClr val="053C8F"/>
                          </a:solidFill>
                          <a:effectLst/>
                        </a:rPr>
                        <a:t>ETS(A, N, N)</a:t>
                      </a:r>
                      <a:endParaRPr lang="en-US" sz="1400" b="0" i="0" u="none" strike="noStrike">
                        <a:solidFill>
                          <a:srgbClr val="053C8F"/>
                        </a:solidFill>
                        <a:effectLst/>
                        <a:latin typeface="Aptos Narrow"/>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400" u="none" strike="noStrike">
                          <a:solidFill>
                            <a:srgbClr val="053C8F"/>
                          </a:solidFill>
                          <a:effectLst/>
                        </a:rPr>
                        <a:t>38.74234</a:t>
                      </a:r>
                      <a:endParaRPr lang="en-US" sz="1400" b="0" i="0" u="none" strike="noStrike">
                        <a:solidFill>
                          <a:srgbClr val="053C8F"/>
                        </a:solidFill>
                        <a:effectLst/>
                        <a:latin typeface="Aptos Narrow"/>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400" u="none" strike="noStrike">
                          <a:solidFill>
                            <a:srgbClr val="053C8F"/>
                          </a:solidFill>
                          <a:effectLst/>
                        </a:rPr>
                        <a:t>409.5922</a:t>
                      </a:r>
                      <a:endParaRPr lang="en-US" sz="1400" b="0" i="0" u="none" strike="noStrike">
                        <a:solidFill>
                          <a:srgbClr val="053C8F"/>
                        </a:solidFill>
                        <a:effectLst/>
                        <a:latin typeface="Aptos Narrow"/>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400" u="none" strike="noStrike">
                          <a:solidFill>
                            <a:srgbClr val="053C8F"/>
                          </a:solidFill>
                          <a:effectLst/>
                        </a:rPr>
                        <a:t>2007.11</a:t>
                      </a:r>
                      <a:endParaRPr lang="en-US" sz="1400" b="0" i="0" u="none" strike="noStrike">
                        <a:solidFill>
                          <a:srgbClr val="053C8F"/>
                        </a:solidFill>
                        <a:effectLst/>
                        <a:latin typeface="Aptos Narrow"/>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400" u="none" strike="noStrike" dirty="0">
                          <a:solidFill>
                            <a:srgbClr val="053C8F"/>
                          </a:solidFill>
                          <a:effectLst/>
                        </a:rPr>
                        <a:t>0.0886</a:t>
                      </a:r>
                      <a:endParaRPr lang="en-US" sz="1400" b="0" i="0" u="none" strike="noStrike" dirty="0">
                        <a:solidFill>
                          <a:srgbClr val="053C8F"/>
                        </a:solidFill>
                        <a:effectLst/>
                        <a:latin typeface="Aptos Narrow"/>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400" u="none" strike="noStrike" dirty="0">
                          <a:solidFill>
                            <a:srgbClr val="053C8F"/>
                          </a:solidFill>
                          <a:effectLst/>
                        </a:rPr>
                        <a:t>No Autocorrelation</a:t>
                      </a:r>
                      <a:endParaRPr lang="en-US" sz="1400" b="0" i="0" u="none" strike="noStrike" dirty="0">
                        <a:solidFill>
                          <a:srgbClr val="053C8F"/>
                        </a:solidFill>
                        <a:effectLst/>
                        <a:latin typeface="Aptos Narrow"/>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58746200"/>
                  </a:ext>
                </a:extLst>
              </a:tr>
            </a:tbl>
          </a:graphicData>
        </a:graphic>
      </p:graphicFrame>
      <p:sp>
        <p:nvSpPr>
          <p:cNvPr id="7" name="Rectangle 6">
            <a:extLst>
              <a:ext uri="{FF2B5EF4-FFF2-40B4-BE49-F238E27FC236}">
                <a16:creationId xmlns:a16="http://schemas.microsoft.com/office/drawing/2014/main" id="{C9E76FD4-ABDD-4B44-A914-6CBE099C4130}"/>
              </a:ext>
            </a:extLst>
          </p:cNvPr>
          <p:cNvSpPr/>
          <p:nvPr/>
        </p:nvSpPr>
        <p:spPr>
          <a:xfrm>
            <a:off x="4080442" y="520641"/>
            <a:ext cx="7071284" cy="369332"/>
          </a:xfrm>
          <a:prstGeom prst="rect">
            <a:avLst/>
          </a:prstGeom>
        </p:spPr>
        <p:txBody>
          <a:bodyPr wrap="square">
            <a:spAutoFit/>
          </a:bodyPr>
          <a:lstStyle/>
          <a:p>
            <a:pPr algn="ctr"/>
            <a:r>
              <a:rPr lang="en-US" b="1" dirty="0">
                <a:solidFill>
                  <a:srgbClr val="053C8F"/>
                </a:solidFill>
                <a:latin typeface="Segoe UI" panose="020B0502040204020203" pitchFamily="34" charset="0"/>
                <a:cs typeface="Segoe UI" panose="020B0502040204020203" pitchFamily="34" charset="0"/>
              </a:rPr>
              <a:t>Autoregressive Integrated Moving Average: ARIMA Model</a:t>
            </a:r>
          </a:p>
        </p:txBody>
      </p:sp>
      <p:sp>
        <p:nvSpPr>
          <p:cNvPr id="8" name="Rectangle 7">
            <a:extLst>
              <a:ext uri="{FF2B5EF4-FFF2-40B4-BE49-F238E27FC236}">
                <a16:creationId xmlns:a16="http://schemas.microsoft.com/office/drawing/2014/main" id="{2DA06FE2-23C0-4A75-922C-E0A6CDAE695C}"/>
              </a:ext>
            </a:extLst>
          </p:cNvPr>
          <p:cNvSpPr/>
          <p:nvPr/>
        </p:nvSpPr>
        <p:spPr>
          <a:xfrm>
            <a:off x="5631150" y="2837946"/>
            <a:ext cx="3969868" cy="369332"/>
          </a:xfrm>
          <a:prstGeom prst="rect">
            <a:avLst/>
          </a:prstGeom>
        </p:spPr>
        <p:txBody>
          <a:bodyPr wrap="none">
            <a:spAutoFit/>
          </a:bodyPr>
          <a:lstStyle/>
          <a:p>
            <a:pPr algn="ctr"/>
            <a:r>
              <a:rPr lang="en-US" b="1" dirty="0">
                <a:solidFill>
                  <a:srgbClr val="053C8F"/>
                </a:solidFill>
                <a:latin typeface="Segoe UI" panose="020B0502040204020203" pitchFamily="34" charset="0"/>
                <a:cs typeface="Segoe UI" panose="020B0502040204020203" pitchFamily="34" charset="0"/>
              </a:rPr>
              <a:t>Error Trend Seasonality: ETS Model</a:t>
            </a:r>
          </a:p>
        </p:txBody>
      </p:sp>
      <p:sp>
        <p:nvSpPr>
          <p:cNvPr id="9" name="Rectangle 8">
            <a:extLst>
              <a:ext uri="{FF2B5EF4-FFF2-40B4-BE49-F238E27FC236}">
                <a16:creationId xmlns:a16="http://schemas.microsoft.com/office/drawing/2014/main" id="{B6181A56-DE8C-43CA-A38A-F1FFDE411703}"/>
              </a:ext>
            </a:extLst>
          </p:cNvPr>
          <p:cNvSpPr/>
          <p:nvPr/>
        </p:nvSpPr>
        <p:spPr>
          <a:xfrm>
            <a:off x="5741065" y="5142394"/>
            <a:ext cx="3984104" cy="369332"/>
          </a:xfrm>
          <a:prstGeom prst="rect">
            <a:avLst/>
          </a:prstGeom>
        </p:spPr>
        <p:txBody>
          <a:bodyPr wrap="none">
            <a:spAutoFit/>
          </a:bodyPr>
          <a:lstStyle/>
          <a:p>
            <a:pPr algn="ctr"/>
            <a:r>
              <a:rPr lang="en-US" b="1" dirty="0">
                <a:solidFill>
                  <a:srgbClr val="053C8F"/>
                </a:solidFill>
                <a:latin typeface="Segoe UI" panose="020B0502040204020203" pitchFamily="34" charset="0"/>
                <a:cs typeface="Segoe UI" panose="020B0502040204020203" pitchFamily="34" charset="0"/>
              </a:rPr>
              <a:t>Averaging Best Performing Models</a:t>
            </a:r>
          </a:p>
        </p:txBody>
      </p:sp>
      <p:graphicFrame>
        <p:nvGraphicFramePr>
          <p:cNvPr id="10" name="Table 9">
            <a:extLst>
              <a:ext uri="{FF2B5EF4-FFF2-40B4-BE49-F238E27FC236}">
                <a16:creationId xmlns:a16="http://schemas.microsoft.com/office/drawing/2014/main" id="{537F0506-CEFF-4026-A232-EF619B4BFA57}"/>
              </a:ext>
            </a:extLst>
          </p:cNvPr>
          <p:cNvGraphicFramePr>
            <a:graphicFrameLocks noGrp="1"/>
          </p:cNvGraphicFramePr>
          <p:nvPr/>
        </p:nvGraphicFramePr>
        <p:xfrm>
          <a:off x="4553836" y="5614033"/>
          <a:ext cx="6634576" cy="550390"/>
        </p:xfrm>
        <a:graphic>
          <a:graphicData uri="http://schemas.openxmlformats.org/drawingml/2006/table">
            <a:tbl>
              <a:tblPr>
                <a:tableStyleId>{5C22544A-7EE6-4342-B048-85BDC9FD1C3A}</a:tableStyleId>
              </a:tblPr>
              <a:tblGrid>
                <a:gridCol w="829322">
                  <a:extLst>
                    <a:ext uri="{9D8B030D-6E8A-4147-A177-3AD203B41FA5}">
                      <a16:colId xmlns:a16="http://schemas.microsoft.com/office/drawing/2014/main" val="2151914480"/>
                    </a:ext>
                  </a:extLst>
                </a:gridCol>
                <a:gridCol w="829322">
                  <a:extLst>
                    <a:ext uri="{9D8B030D-6E8A-4147-A177-3AD203B41FA5}">
                      <a16:colId xmlns:a16="http://schemas.microsoft.com/office/drawing/2014/main" val="1464677663"/>
                    </a:ext>
                  </a:extLst>
                </a:gridCol>
                <a:gridCol w="829322">
                  <a:extLst>
                    <a:ext uri="{9D8B030D-6E8A-4147-A177-3AD203B41FA5}">
                      <a16:colId xmlns:a16="http://schemas.microsoft.com/office/drawing/2014/main" val="1699027612"/>
                    </a:ext>
                  </a:extLst>
                </a:gridCol>
                <a:gridCol w="829322">
                  <a:extLst>
                    <a:ext uri="{9D8B030D-6E8A-4147-A177-3AD203B41FA5}">
                      <a16:colId xmlns:a16="http://schemas.microsoft.com/office/drawing/2014/main" val="1869668448"/>
                    </a:ext>
                  </a:extLst>
                </a:gridCol>
                <a:gridCol w="829322">
                  <a:extLst>
                    <a:ext uri="{9D8B030D-6E8A-4147-A177-3AD203B41FA5}">
                      <a16:colId xmlns:a16="http://schemas.microsoft.com/office/drawing/2014/main" val="2675700506"/>
                    </a:ext>
                  </a:extLst>
                </a:gridCol>
                <a:gridCol w="829322">
                  <a:extLst>
                    <a:ext uri="{9D8B030D-6E8A-4147-A177-3AD203B41FA5}">
                      <a16:colId xmlns:a16="http://schemas.microsoft.com/office/drawing/2014/main" val="2151878227"/>
                    </a:ext>
                  </a:extLst>
                </a:gridCol>
                <a:gridCol w="829322">
                  <a:extLst>
                    <a:ext uri="{9D8B030D-6E8A-4147-A177-3AD203B41FA5}">
                      <a16:colId xmlns:a16="http://schemas.microsoft.com/office/drawing/2014/main" val="2839240064"/>
                    </a:ext>
                  </a:extLst>
                </a:gridCol>
                <a:gridCol w="829322">
                  <a:extLst>
                    <a:ext uri="{9D8B030D-6E8A-4147-A177-3AD203B41FA5}">
                      <a16:colId xmlns:a16="http://schemas.microsoft.com/office/drawing/2014/main" val="1161924149"/>
                    </a:ext>
                  </a:extLst>
                </a:gridCol>
              </a:tblGrid>
              <a:tr h="275195">
                <a:tc>
                  <a:txBody>
                    <a:bodyPr/>
                    <a:lstStyle/>
                    <a:p>
                      <a:pPr algn="ctr" fontAlgn="ctr"/>
                      <a:endParaRPr lang="en-US" sz="1400" b="1" i="0" u="none" strike="noStrike">
                        <a:solidFill>
                          <a:srgbClr val="053C8F"/>
                        </a:solidFill>
                        <a:effectLst/>
                        <a:latin typeface="Aptos Narrow"/>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1" u="none" strike="noStrike">
                          <a:solidFill>
                            <a:srgbClr val="053C8F"/>
                          </a:solidFill>
                          <a:effectLst/>
                        </a:rPr>
                        <a:t>ME</a:t>
                      </a:r>
                      <a:endParaRPr lang="en-US" sz="1400" b="1" i="0" u="none" strike="noStrike">
                        <a:solidFill>
                          <a:srgbClr val="053C8F"/>
                        </a:solidFill>
                        <a:effectLst/>
                        <a:latin typeface="Aptos Narrow"/>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1" u="none" strike="noStrike">
                          <a:solidFill>
                            <a:srgbClr val="053C8F"/>
                          </a:solidFill>
                          <a:effectLst/>
                        </a:rPr>
                        <a:t>RMSE</a:t>
                      </a:r>
                      <a:endParaRPr lang="en-US" sz="1400" b="1" i="0" u="none" strike="noStrike">
                        <a:solidFill>
                          <a:srgbClr val="053C8F"/>
                        </a:solidFill>
                        <a:effectLst/>
                        <a:latin typeface="Aptos Narrow"/>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1" u="none" strike="noStrike">
                          <a:solidFill>
                            <a:srgbClr val="053C8F"/>
                          </a:solidFill>
                          <a:effectLst/>
                        </a:rPr>
                        <a:t>MAE</a:t>
                      </a:r>
                      <a:endParaRPr lang="en-US" sz="1400" b="1" i="0" u="none" strike="noStrike">
                        <a:solidFill>
                          <a:srgbClr val="053C8F"/>
                        </a:solidFill>
                        <a:effectLst/>
                        <a:latin typeface="Aptos Narrow"/>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1" u="none" strike="noStrike">
                          <a:solidFill>
                            <a:srgbClr val="053C8F"/>
                          </a:solidFill>
                          <a:effectLst/>
                        </a:rPr>
                        <a:t>MPE</a:t>
                      </a:r>
                      <a:endParaRPr lang="en-US" sz="1400" b="1" i="0" u="none" strike="noStrike">
                        <a:solidFill>
                          <a:srgbClr val="053C8F"/>
                        </a:solidFill>
                        <a:effectLst/>
                        <a:latin typeface="Aptos Narrow"/>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1" u="none" strike="noStrike">
                          <a:solidFill>
                            <a:srgbClr val="053C8F"/>
                          </a:solidFill>
                          <a:effectLst/>
                        </a:rPr>
                        <a:t>MAPE</a:t>
                      </a:r>
                      <a:endParaRPr lang="en-US" sz="1400" b="1" i="0" u="none" strike="noStrike">
                        <a:solidFill>
                          <a:srgbClr val="053C8F"/>
                        </a:solidFill>
                        <a:effectLst/>
                        <a:latin typeface="Aptos Narrow"/>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1" u="none" strike="noStrike">
                          <a:solidFill>
                            <a:srgbClr val="053C8F"/>
                          </a:solidFill>
                          <a:effectLst/>
                        </a:rPr>
                        <a:t>ACF1</a:t>
                      </a:r>
                      <a:endParaRPr lang="en-US" sz="1400" b="1" i="0" u="none" strike="noStrike">
                        <a:solidFill>
                          <a:srgbClr val="053C8F"/>
                        </a:solidFill>
                        <a:effectLst/>
                        <a:latin typeface="Aptos Narrow"/>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1" u="none" strike="noStrike" dirty="0">
                          <a:solidFill>
                            <a:srgbClr val="053C8F"/>
                          </a:solidFill>
                          <a:effectLst/>
                        </a:rPr>
                        <a:t>Theil's U</a:t>
                      </a:r>
                      <a:endParaRPr lang="en-US" sz="1400" b="1" i="0" u="none" strike="noStrike" dirty="0">
                        <a:solidFill>
                          <a:srgbClr val="053C8F"/>
                        </a:solidFill>
                        <a:effectLst/>
                        <a:latin typeface="Aptos Narrow"/>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28475860"/>
                  </a:ext>
                </a:extLst>
              </a:tr>
              <a:tr h="275195">
                <a:tc>
                  <a:txBody>
                    <a:bodyPr/>
                    <a:lstStyle/>
                    <a:p>
                      <a:pPr algn="ctr" fontAlgn="ctr"/>
                      <a:r>
                        <a:rPr lang="en-US" sz="1400" u="none" strike="noStrike">
                          <a:solidFill>
                            <a:srgbClr val="053C8F"/>
                          </a:solidFill>
                          <a:effectLst/>
                        </a:rPr>
                        <a:t>Test set</a:t>
                      </a:r>
                      <a:endParaRPr lang="en-US" sz="1400" b="0" i="0" u="none" strike="noStrike">
                        <a:solidFill>
                          <a:srgbClr val="053C8F"/>
                        </a:solidFill>
                        <a:effectLst/>
                        <a:latin typeface="Aptos Narrow"/>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u="none" strike="noStrike">
                          <a:solidFill>
                            <a:srgbClr val="053C8F"/>
                          </a:solidFill>
                          <a:effectLst/>
                        </a:rPr>
                        <a:t>-96.4758</a:t>
                      </a:r>
                      <a:endParaRPr lang="en-US" sz="1400" b="0" i="0" u="none" strike="noStrike">
                        <a:solidFill>
                          <a:srgbClr val="053C8F"/>
                        </a:solidFill>
                        <a:effectLst/>
                        <a:latin typeface="Aptos Narrow"/>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u="none" strike="noStrike">
                          <a:solidFill>
                            <a:srgbClr val="053C8F"/>
                          </a:solidFill>
                          <a:effectLst/>
                        </a:rPr>
                        <a:t>365.9072</a:t>
                      </a:r>
                      <a:endParaRPr lang="en-US" sz="1400" b="0" i="0" u="none" strike="noStrike">
                        <a:solidFill>
                          <a:srgbClr val="053C8F"/>
                        </a:solidFill>
                        <a:effectLst/>
                        <a:latin typeface="Aptos Narrow"/>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u="none" strike="noStrike">
                          <a:solidFill>
                            <a:srgbClr val="053C8F"/>
                          </a:solidFill>
                          <a:effectLst/>
                        </a:rPr>
                        <a:t>282.9767</a:t>
                      </a:r>
                      <a:endParaRPr lang="en-US" sz="1400" b="0" i="0" u="none" strike="noStrike">
                        <a:solidFill>
                          <a:srgbClr val="053C8F"/>
                        </a:solidFill>
                        <a:effectLst/>
                        <a:latin typeface="Aptos Narrow"/>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u="none" strike="noStrike">
                          <a:solidFill>
                            <a:srgbClr val="053C8F"/>
                          </a:solidFill>
                          <a:effectLst/>
                        </a:rPr>
                        <a:t>-20.5533</a:t>
                      </a:r>
                      <a:endParaRPr lang="en-US" sz="1400" b="0" i="0" u="none" strike="noStrike">
                        <a:solidFill>
                          <a:srgbClr val="053C8F"/>
                        </a:solidFill>
                        <a:effectLst/>
                        <a:latin typeface="Aptos Narrow"/>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u="none" strike="noStrike">
                          <a:solidFill>
                            <a:srgbClr val="053C8F"/>
                          </a:solidFill>
                          <a:effectLst/>
                        </a:rPr>
                        <a:t>30.77836</a:t>
                      </a:r>
                      <a:endParaRPr lang="en-US" sz="1400" b="0" i="0" u="none" strike="noStrike">
                        <a:solidFill>
                          <a:srgbClr val="053C8F"/>
                        </a:solidFill>
                        <a:effectLst/>
                        <a:latin typeface="Aptos Narrow"/>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u="none" strike="noStrike">
                          <a:solidFill>
                            <a:srgbClr val="053C8F"/>
                          </a:solidFill>
                          <a:effectLst/>
                        </a:rPr>
                        <a:t>0.537514</a:t>
                      </a:r>
                      <a:endParaRPr lang="en-US" sz="1400" b="0" i="0" u="none" strike="noStrike">
                        <a:solidFill>
                          <a:srgbClr val="053C8F"/>
                        </a:solidFill>
                        <a:effectLst/>
                        <a:latin typeface="Aptos Narrow"/>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u="none" strike="noStrike" dirty="0">
                          <a:solidFill>
                            <a:srgbClr val="053C8F"/>
                          </a:solidFill>
                          <a:effectLst/>
                        </a:rPr>
                        <a:t>1.919144</a:t>
                      </a:r>
                      <a:endParaRPr lang="en-US" sz="1400" b="0" i="0" u="none" strike="noStrike" dirty="0">
                        <a:solidFill>
                          <a:srgbClr val="053C8F"/>
                        </a:solidFill>
                        <a:effectLst/>
                        <a:latin typeface="Aptos Narrow"/>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41838094"/>
                  </a:ext>
                </a:extLst>
              </a:tr>
            </a:tbl>
          </a:graphicData>
        </a:graphic>
      </p:graphicFrame>
    </p:spTree>
    <p:extLst>
      <p:ext uri="{BB962C8B-B14F-4D97-AF65-F5344CB8AC3E}">
        <p14:creationId xmlns:p14="http://schemas.microsoft.com/office/powerpoint/2010/main" val="25482984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5" name="Straight Connector 24">
            <a:extLst>
              <a:ext uri="{FF2B5EF4-FFF2-40B4-BE49-F238E27FC236}">
                <a16:creationId xmlns:a16="http://schemas.microsoft.com/office/drawing/2014/main" id="{8820F067-EF25-0CD5-E745-FB4B7A2164EF}"/>
              </a:ext>
            </a:extLst>
          </p:cNvPr>
          <p:cNvCxnSpPr/>
          <p:nvPr/>
        </p:nvCxnSpPr>
        <p:spPr>
          <a:xfrm>
            <a:off x="285750" y="267474"/>
            <a:ext cx="11772900" cy="0"/>
          </a:xfrm>
          <a:prstGeom prst="line">
            <a:avLst/>
          </a:prstGeom>
          <a:ln>
            <a:solidFill>
              <a:srgbClr val="053C8F"/>
            </a:solidFill>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AA550F7C-761D-1390-51F2-3C5B36F1DE53}"/>
              </a:ext>
            </a:extLst>
          </p:cNvPr>
          <p:cNvSpPr txBox="1"/>
          <p:nvPr/>
        </p:nvSpPr>
        <p:spPr>
          <a:xfrm>
            <a:off x="320690" y="12735"/>
            <a:ext cx="1741182"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effectLst/>
                <a:uLnTx/>
                <a:uFillTx/>
                <a:latin typeface="Segoe UI" panose="020B0502040204020203" pitchFamily="34" charset="0"/>
                <a:cs typeface="Segoe UI" panose="020B0502040204020203" pitchFamily="34" charset="0"/>
              </a:rPr>
              <a:t>FORECASTING ANALYSIS</a:t>
            </a:r>
            <a:endParaRPr kumimoji="0" lang="en-US" sz="1100" b="0" i="0" u="none" strike="noStrike" kern="1200" cap="none" spc="0" normalizeH="0" baseline="0" noProof="0" dirty="0">
              <a:ln>
                <a:noFill/>
              </a:ln>
              <a:effectLst/>
              <a:uLnTx/>
              <a:uFillTx/>
              <a:latin typeface="Calibri" panose="020F0502020204030204" pitchFamily="34" charset="0"/>
              <a:ea typeface="+mn-ea"/>
              <a:cs typeface="Calibri" panose="020F0502020204030204" pitchFamily="34" charset="0"/>
            </a:endParaRPr>
          </a:p>
        </p:txBody>
      </p:sp>
      <p:sp>
        <p:nvSpPr>
          <p:cNvPr id="28" name="TextBox 27">
            <a:extLst>
              <a:ext uri="{FF2B5EF4-FFF2-40B4-BE49-F238E27FC236}">
                <a16:creationId xmlns:a16="http://schemas.microsoft.com/office/drawing/2014/main" id="{379B6B42-1E91-C09C-48AE-7F7A2C12CB24}"/>
              </a:ext>
            </a:extLst>
          </p:cNvPr>
          <p:cNvSpPr txBox="1"/>
          <p:nvPr/>
        </p:nvSpPr>
        <p:spPr>
          <a:xfrm>
            <a:off x="3509708" y="34019"/>
            <a:ext cx="1545616"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effectLst/>
                <a:uLnTx/>
                <a:uFillTx/>
                <a:latin typeface="Segoe UI" panose="020B0502040204020203" pitchFamily="34" charset="0"/>
                <a:cs typeface="Segoe UI" panose="020B0502040204020203" pitchFamily="34" charset="0"/>
              </a:rPr>
              <a:t>BUSINESS ANALYTICS</a:t>
            </a:r>
            <a:endParaRPr kumimoji="0" lang="en-US" sz="1100" b="0" i="0" u="none" strike="noStrike" kern="1200" cap="none" spc="0" normalizeH="0" baseline="0" noProof="0" dirty="0">
              <a:ln>
                <a:noFill/>
              </a:ln>
              <a:effectLst/>
              <a:uLnTx/>
              <a:uFillTx/>
              <a:latin typeface="Calibri" panose="020F0502020204030204" pitchFamily="34" charset="0"/>
              <a:ea typeface="+mn-ea"/>
              <a:cs typeface="Calibri" panose="020F0502020204030204" pitchFamily="34" charset="0"/>
            </a:endParaRPr>
          </a:p>
        </p:txBody>
      </p:sp>
      <p:sp>
        <p:nvSpPr>
          <p:cNvPr id="29" name="TextBox 28">
            <a:extLst>
              <a:ext uri="{FF2B5EF4-FFF2-40B4-BE49-F238E27FC236}">
                <a16:creationId xmlns:a16="http://schemas.microsoft.com/office/drawing/2014/main" id="{5E22C124-A3D5-E1B2-7969-7B91F7166C9B}"/>
              </a:ext>
            </a:extLst>
          </p:cNvPr>
          <p:cNvSpPr txBox="1"/>
          <p:nvPr/>
        </p:nvSpPr>
        <p:spPr>
          <a:xfrm>
            <a:off x="6526683" y="34019"/>
            <a:ext cx="2178802"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latin typeface="Segoe UI" panose="020B0502040204020203" pitchFamily="34" charset="0"/>
                <a:cs typeface="Segoe UI" panose="020B0502040204020203" pitchFamily="34" charset="0"/>
              </a:rPr>
              <a:t>AIRFLOW AUTOMATED SYSTEM</a:t>
            </a:r>
            <a:endParaRPr kumimoji="0" lang="en-US" sz="1100" b="0" i="0" u="none" strike="noStrike" kern="1200" cap="none" spc="0" normalizeH="0" baseline="0" noProof="0" dirty="0">
              <a:ln>
                <a:noFill/>
              </a:ln>
              <a:effectLst/>
              <a:uLnTx/>
              <a:uFillTx/>
              <a:latin typeface="Segoe UI" panose="020B0502040204020203" pitchFamily="34" charset="0"/>
              <a:cs typeface="Segoe UI" panose="020B0502040204020203" pitchFamily="34" charset="0"/>
            </a:endParaRPr>
          </a:p>
        </p:txBody>
      </p:sp>
      <p:sp>
        <p:nvSpPr>
          <p:cNvPr id="30" name="TextBox 29">
            <a:extLst>
              <a:ext uri="{FF2B5EF4-FFF2-40B4-BE49-F238E27FC236}">
                <a16:creationId xmlns:a16="http://schemas.microsoft.com/office/drawing/2014/main" id="{4986B5DA-FB37-8EAD-471E-020548A871BB}"/>
              </a:ext>
            </a:extLst>
          </p:cNvPr>
          <p:cNvSpPr txBox="1"/>
          <p:nvPr/>
        </p:nvSpPr>
        <p:spPr>
          <a:xfrm>
            <a:off x="10135192" y="34019"/>
            <a:ext cx="1553630"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latin typeface="Segoe UI" panose="020B0502040204020203" pitchFamily="34" charset="0"/>
                <a:ea typeface="+mn-ea"/>
                <a:cs typeface="Segoe UI" panose="020B0502040204020203" pitchFamily="34" charset="0"/>
              </a:rPr>
              <a:t>RECOMMENDATIONS</a:t>
            </a:r>
            <a:endParaRPr kumimoji="0" lang="en-US" sz="1100" b="0" i="0" u="none" strike="noStrike" kern="1200" cap="none" spc="0" normalizeH="0" baseline="0" noProof="0" dirty="0">
              <a:ln>
                <a:noFill/>
              </a:ln>
              <a:effectLst/>
              <a:uLnTx/>
              <a:uFillTx/>
              <a:latin typeface="Calibri" panose="020F0502020204030204" pitchFamily="34" charset="0"/>
              <a:ea typeface="+mn-ea"/>
              <a:cs typeface="Calibri" panose="020F0502020204030204" pitchFamily="34" charset="0"/>
            </a:endParaRPr>
          </a:p>
        </p:txBody>
      </p:sp>
      <p:sp>
        <p:nvSpPr>
          <p:cNvPr id="33" name="Rectangle 32">
            <a:extLst>
              <a:ext uri="{FF2B5EF4-FFF2-40B4-BE49-F238E27FC236}">
                <a16:creationId xmlns:a16="http://schemas.microsoft.com/office/drawing/2014/main" id="{39C169B3-CD65-DDA5-9D92-9B5A3ACE0E88}"/>
              </a:ext>
            </a:extLst>
          </p:cNvPr>
          <p:cNvSpPr/>
          <p:nvPr/>
        </p:nvSpPr>
        <p:spPr>
          <a:xfrm>
            <a:off x="297511" y="249910"/>
            <a:ext cx="1752600" cy="45719"/>
          </a:xfrm>
          <a:prstGeom prst="rect">
            <a:avLst/>
          </a:prstGeom>
          <a:solidFill>
            <a:srgbClr val="053C8F"/>
          </a:solidFill>
          <a:ln>
            <a:solidFill>
              <a:srgbClr val="053C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chemeClr val="tx1"/>
              </a:solidFill>
              <a:effectLst/>
              <a:uLnTx/>
              <a:uFillTx/>
              <a:latin typeface="Arial"/>
              <a:ea typeface="+mn-ea"/>
              <a:cs typeface="+mn-cs"/>
            </a:endParaRPr>
          </a:p>
        </p:txBody>
      </p:sp>
      <p:sp>
        <p:nvSpPr>
          <p:cNvPr id="3" name="Slide Number Placeholder 2">
            <a:extLst>
              <a:ext uri="{FF2B5EF4-FFF2-40B4-BE49-F238E27FC236}">
                <a16:creationId xmlns:a16="http://schemas.microsoft.com/office/drawing/2014/main" id="{83C2622D-C773-4607-ACDC-5B62794662CF}"/>
              </a:ext>
            </a:extLst>
          </p:cNvPr>
          <p:cNvSpPr>
            <a:spLocks noGrp="1"/>
          </p:cNvSpPr>
          <p:nvPr>
            <p:ph type="sldNum" sz="quarter" idx="12"/>
          </p:nvPr>
        </p:nvSpPr>
        <p:spPr/>
        <p:txBody>
          <a:bodyPr/>
          <a:lstStyle/>
          <a:p>
            <a:fld id="{16C90663-FA6D-4415-87FA-7E8AD6A7A104}" type="slidenum">
              <a:rPr lang="en-US" smtClean="0"/>
              <a:t>24</a:t>
            </a:fld>
            <a:endParaRPr lang="en-US"/>
          </a:p>
        </p:txBody>
      </p:sp>
      <p:pic>
        <p:nvPicPr>
          <p:cNvPr id="12" name="Picture 11">
            <a:extLst>
              <a:ext uri="{FF2B5EF4-FFF2-40B4-BE49-F238E27FC236}">
                <a16:creationId xmlns:a16="http://schemas.microsoft.com/office/drawing/2014/main" id="{5C021D26-C993-434F-A07F-2026BD6C9958}"/>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3309414" y="986921"/>
            <a:ext cx="8548942" cy="5200101"/>
          </a:xfrm>
          <a:prstGeom prst="rect">
            <a:avLst/>
          </a:prstGeom>
          <a:noFill/>
        </p:spPr>
      </p:pic>
      <p:sp>
        <p:nvSpPr>
          <p:cNvPr id="13" name="Rectangle 12">
            <a:extLst>
              <a:ext uri="{FF2B5EF4-FFF2-40B4-BE49-F238E27FC236}">
                <a16:creationId xmlns:a16="http://schemas.microsoft.com/office/drawing/2014/main" id="{71DBE377-7D1A-4133-AF11-2729A38E070C}"/>
              </a:ext>
            </a:extLst>
          </p:cNvPr>
          <p:cNvSpPr/>
          <p:nvPr/>
        </p:nvSpPr>
        <p:spPr>
          <a:xfrm>
            <a:off x="6360" y="358911"/>
            <a:ext cx="3173720" cy="6499087"/>
          </a:xfrm>
          <a:prstGeom prst="rect">
            <a:avLst/>
          </a:prstGeom>
          <a:solidFill>
            <a:srgbClr val="053C8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itle 1">
            <a:extLst>
              <a:ext uri="{FF2B5EF4-FFF2-40B4-BE49-F238E27FC236}">
                <a16:creationId xmlns:a16="http://schemas.microsoft.com/office/drawing/2014/main" id="{63AEF9B1-AA64-4B47-99B3-1DDA4D43B4CC}"/>
              </a:ext>
            </a:extLst>
          </p:cNvPr>
          <p:cNvSpPr>
            <a:spLocks noGrp="1"/>
          </p:cNvSpPr>
          <p:nvPr>
            <p:ph type="title"/>
          </p:nvPr>
        </p:nvSpPr>
        <p:spPr>
          <a:xfrm>
            <a:off x="135694" y="3149189"/>
            <a:ext cx="9264496" cy="875567"/>
          </a:xfrm>
        </p:spPr>
        <p:txBody>
          <a:bodyPr>
            <a:normAutofit fontScale="90000"/>
          </a:bodyPr>
          <a:lstStyle/>
          <a:p>
            <a:r>
              <a:rPr lang="en-US" sz="3600" b="1" dirty="0">
                <a:solidFill>
                  <a:schemeClr val="bg1"/>
                </a:solidFill>
                <a:latin typeface="Segoe UI" panose="020B0502040204020203" pitchFamily="34" charset="0"/>
                <a:cs typeface="Segoe UI" panose="020B0502040204020203" pitchFamily="34" charset="0"/>
              </a:rPr>
              <a:t>Forecasting </a:t>
            </a:r>
            <a:br>
              <a:rPr lang="en-US" sz="3600" b="1" dirty="0">
                <a:solidFill>
                  <a:schemeClr val="bg1"/>
                </a:solidFill>
                <a:latin typeface="Segoe UI" panose="020B0502040204020203" pitchFamily="34" charset="0"/>
                <a:cs typeface="Segoe UI" panose="020B0502040204020203" pitchFamily="34" charset="0"/>
              </a:rPr>
            </a:br>
            <a:r>
              <a:rPr lang="en-US" sz="3600" dirty="0">
                <a:solidFill>
                  <a:schemeClr val="bg1"/>
                </a:solidFill>
                <a:latin typeface="Segoe UI" panose="020B0502040204020203" pitchFamily="34" charset="0"/>
                <a:cs typeface="Segoe UI" panose="020B0502040204020203" pitchFamily="34" charset="0"/>
              </a:rPr>
              <a:t>Result</a:t>
            </a:r>
          </a:p>
        </p:txBody>
      </p:sp>
    </p:spTree>
    <p:extLst>
      <p:ext uri="{BB962C8B-B14F-4D97-AF65-F5344CB8AC3E}">
        <p14:creationId xmlns:p14="http://schemas.microsoft.com/office/powerpoint/2010/main" val="3264655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5" name="Straight Connector 24">
            <a:extLst>
              <a:ext uri="{FF2B5EF4-FFF2-40B4-BE49-F238E27FC236}">
                <a16:creationId xmlns:a16="http://schemas.microsoft.com/office/drawing/2014/main" id="{8820F067-EF25-0CD5-E745-FB4B7A2164EF}"/>
              </a:ext>
            </a:extLst>
          </p:cNvPr>
          <p:cNvCxnSpPr/>
          <p:nvPr/>
        </p:nvCxnSpPr>
        <p:spPr>
          <a:xfrm>
            <a:off x="285750" y="267474"/>
            <a:ext cx="11772900" cy="0"/>
          </a:xfrm>
          <a:prstGeom prst="line">
            <a:avLst/>
          </a:prstGeom>
          <a:ln>
            <a:solidFill>
              <a:srgbClr val="053C8F"/>
            </a:solidFill>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AA550F7C-761D-1390-51F2-3C5B36F1DE53}"/>
              </a:ext>
            </a:extLst>
          </p:cNvPr>
          <p:cNvSpPr txBox="1"/>
          <p:nvPr/>
        </p:nvSpPr>
        <p:spPr>
          <a:xfrm>
            <a:off x="320690" y="12735"/>
            <a:ext cx="1741182"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effectLst/>
                <a:uLnTx/>
                <a:uFillTx/>
                <a:latin typeface="Segoe UI" panose="020B0502040204020203" pitchFamily="34" charset="0"/>
                <a:cs typeface="Segoe UI" panose="020B0502040204020203" pitchFamily="34" charset="0"/>
              </a:rPr>
              <a:t>FORECASTING ANALYSIS</a:t>
            </a:r>
            <a:endParaRPr kumimoji="0" lang="en-US" sz="1100" b="0" i="0" u="none" strike="noStrike" kern="1200" cap="none" spc="0" normalizeH="0" baseline="0" noProof="0" dirty="0">
              <a:ln>
                <a:noFill/>
              </a:ln>
              <a:effectLst/>
              <a:uLnTx/>
              <a:uFillTx/>
              <a:latin typeface="Calibri" panose="020F0502020204030204" pitchFamily="34" charset="0"/>
              <a:ea typeface="+mn-ea"/>
              <a:cs typeface="Calibri" panose="020F0502020204030204" pitchFamily="34" charset="0"/>
            </a:endParaRPr>
          </a:p>
        </p:txBody>
      </p:sp>
      <p:sp>
        <p:nvSpPr>
          <p:cNvPr id="28" name="TextBox 27">
            <a:extLst>
              <a:ext uri="{FF2B5EF4-FFF2-40B4-BE49-F238E27FC236}">
                <a16:creationId xmlns:a16="http://schemas.microsoft.com/office/drawing/2014/main" id="{379B6B42-1E91-C09C-48AE-7F7A2C12CB24}"/>
              </a:ext>
            </a:extLst>
          </p:cNvPr>
          <p:cNvSpPr txBox="1"/>
          <p:nvPr/>
        </p:nvSpPr>
        <p:spPr>
          <a:xfrm>
            <a:off x="3509708" y="34019"/>
            <a:ext cx="1545616"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effectLst/>
                <a:uLnTx/>
                <a:uFillTx/>
                <a:latin typeface="Segoe UI" panose="020B0502040204020203" pitchFamily="34" charset="0"/>
                <a:cs typeface="Segoe UI" panose="020B0502040204020203" pitchFamily="34" charset="0"/>
              </a:rPr>
              <a:t>BUSINESS ANALYTICS</a:t>
            </a:r>
            <a:endParaRPr kumimoji="0" lang="en-US" sz="1100" b="0" i="0" u="none" strike="noStrike" kern="1200" cap="none" spc="0" normalizeH="0" baseline="0" noProof="0" dirty="0">
              <a:ln>
                <a:noFill/>
              </a:ln>
              <a:effectLst/>
              <a:uLnTx/>
              <a:uFillTx/>
              <a:latin typeface="Calibri" panose="020F0502020204030204" pitchFamily="34" charset="0"/>
              <a:ea typeface="+mn-ea"/>
              <a:cs typeface="Calibri" panose="020F0502020204030204" pitchFamily="34" charset="0"/>
            </a:endParaRPr>
          </a:p>
        </p:txBody>
      </p:sp>
      <p:sp>
        <p:nvSpPr>
          <p:cNvPr id="29" name="TextBox 28">
            <a:extLst>
              <a:ext uri="{FF2B5EF4-FFF2-40B4-BE49-F238E27FC236}">
                <a16:creationId xmlns:a16="http://schemas.microsoft.com/office/drawing/2014/main" id="{5E22C124-A3D5-E1B2-7969-7B91F7166C9B}"/>
              </a:ext>
            </a:extLst>
          </p:cNvPr>
          <p:cNvSpPr txBox="1"/>
          <p:nvPr/>
        </p:nvSpPr>
        <p:spPr>
          <a:xfrm>
            <a:off x="6526683" y="34019"/>
            <a:ext cx="2178802"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latin typeface="Segoe UI" panose="020B0502040204020203" pitchFamily="34" charset="0"/>
                <a:cs typeface="Segoe UI" panose="020B0502040204020203" pitchFamily="34" charset="0"/>
              </a:rPr>
              <a:t>AIRFLOW AUTOMATED SYSTEM</a:t>
            </a:r>
            <a:endParaRPr kumimoji="0" lang="en-US" sz="1100" b="0" i="0" u="none" strike="noStrike" kern="1200" cap="none" spc="0" normalizeH="0" baseline="0" noProof="0" dirty="0">
              <a:ln>
                <a:noFill/>
              </a:ln>
              <a:effectLst/>
              <a:uLnTx/>
              <a:uFillTx/>
              <a:latin typeface="Segoe UI" panose="020B0502040204020203" pitchFamily="34" charset="0"/>
              <a:cs typeface="Segoe UI" panose="020B0502040204020203" pitchFamily="34" charset="0"/>
            </a:endParaRPr>
          </a:p>
        </p:txBody>
      </p:sp>
      <p:sp>
        <p:nvSpPr>
          <p:cNvPr id="30" name="TextBox 29">
            <a:extLst>
              <a:ext uri="{FF2B5EF4-FFF2-40B4-BE49-F238E27FC236}">
                <a16:creationId xmlns:a16="http://schemas.microsoft.com/office/drawing/2014/main" id="{4986B5DA-FB37-8EAD-471E-020548A871BB}"/>
              </a:ext>
            </a:extLst>
          </p:cNvPr>
          <p:cNvSpPr txBox="1"/>
          <p:nvPr/>
        </p:nvSpPr>
        <p:spPr>
          <a:xfrm>
            <a:off x="10135192" y="34019"/>
            <a:ext cx="1553630"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latin typeface="Segoe UI" panose="020B0502040204020203" pitchFamily="34" charset="0"/>
                <a:ea typeface="+mn-ea"/>
                <a:cs typeface="Segoe UI" panose="020B0502040204020203" pitchFamily="34" charset="0"/>
              </a:rPr>
              <a:t>RECOMMENDATIONS</a:t>
            </a:r>
            <a:endParaRPr kumimoji="0" lang="en-US" sz="1100" b="0" i="0" u="none" strike="noStrike" kern="1200" cap="none" spc="0" normalizeH="0" baseline="0" noProof="0" dirty="0">
              <a:ln>
                <a:noFill/>
              </a:ln>
              <a:effectLst/>
              <a:uLnTx/>
              <a:uFillTx/>
              <a:latin typeface="Calibri" panose="020F0502020204030204" pitchFamily="34" charset="0"/>
              <a:ea typeface="+mn-ea"/>
              <a:cs typeface="Calibri" panose="020F0502020204030204" pitchFamily="34" charset="0"/>
            </a:endParaRPr>
          </a:p>
        </p:txBody>
      </p:sp>
      <p:sp>
        <p:nvSpPr>
          <p:cNvPr id="33" name="Rectangle 32">
            <a:extLst>
              <a:ext uri="{FF2B5EF4-FFF2-40B4-BE49-F238E27FC236}">
                <a16:creationId xmlns:a16="http://schemas.microsoft.com/office/drawing/2014/main" id="{39C169B3-CD65-DDA5-9D92-9B5A3ACE0E88}"/>
              </a:ext>
            </a:extLst>
          </p:cNvPr>
          <p:cNvSpPr/>
          <p:nvPr/>
        </p:nvSpPr>
        <p:spPr>
          <a:xfrm>
            <a:off x="297511" y="249910"/>
            <a:ext cx="1752600" cy="45719"/>
          </a:xfrm>
          <a:prstGeom prst="rect">
            <a:avLst/>
          </a:prstGeom>
          <a:solidFill>
            <a:srgbClr val="053C8F"/>
          </a:solidFill>
          <a:ln>
            <a:solidFill>
              <a:srgbClr val="053C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chemeClr val="tx1"/>
              </a:solidFill>
              <a:effectLst/>
              <a:uLnTx/>
              <a:uFillTx/>
              <a:latin typeface="Arial"/>
              <a:ea typeface="+mn-ea"/>
              <a:cs typeface="+mn-cs"/>
            </a:endParaRPr>
          </a:p>
        </p:txBody>
      </p:sp>
      <p:sp>
        <p:nvSpPr>
          <p:cNvPr id="3" name="Slide Number Placeholder 2">
            <a:extLst>
              <a:ext uri="{FF2B5EF4-FFF2-40B4-BE49-F238E27FC236}">
                <a16:creationId xmlns:a16="http://schemas.microsoft.com/office/drawing/2014/main" id="{83C2622D-C773-4607-ACDC-5B62794662CF}"/>
              </a:ext>
            </a:extLst>
          </p:cNvPr>
          <p:cNvSpPr>
            <a:spLocks noGrp="1"/>
          </p:cNvSpPr>
          <p:nvPr>
            <p:ph type="sldNum" sz="quarter" idx="12"/>
          </p:nvPr>
        </p:nvSpPr>
        <p:spPr/>
        <p:txBody>
          <a:bodyPr/>
          <a:lstStyle/>
          <a:p>
            <a:fld id="{16C90663-FA6D-4415-87FA-7E8AD6A7A104}" type="slidenum">
              <a:rPr lang="en-US" smtClean="0"/>
              <a:t>25</a:t>
            </a:fld>
            <a:endParaRPr lang="en-US"/>
          </a:p>
        </p:txBody>
      </p:sp>
      <p:pic>
        <p:nvPicPr>
          <p:cNvPr id="12" name="Picture 11">
            <a:extLst>
              <a:ext uri="{FF2B5EF4-FFF2-40B4-BE49-F238E27FC236}">
                <a16:creationId xmlns:a16="http://schemas.microsoft.com/office/drawing/2014/main" id="{5C021D26-C993-434F-A07F-2026BD6C9958}"/>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6197" y="1134243"/>
            <a:ext cx="8097520" cy="4809352"/>
          </a:xfrm>
          <a:prstGeom prst="rect">
            <a:avLst/>
          </a:prstGeom>
          <a:noFill/>
        </p:spPr>
      </p:pic>
      <p:cxnSp>
        <p:nvCxnSpPr>
          <p:cNvPr id="15" name="Straight Connector 14">
            <a:extLst>
              <a:ext uri="{FF2B5EF4-FFF2-40B4-BE49-F238E27FC236}">
                <a16:creationId xmlns:a16="http://schemas.microsoft.com/office/drawing/2014/main" id="{39956052-2A26-4E06-9C59-94D9CEFD52FA}"/>
              </a:ext>
            </a:extLst>
          </p:cNvPr>
          <p:cNvCxnSpPr>
            <a:cxnSpLocks/>
          </p:cNvCxnSpPr>
          <p:nvPr/>
        </p:nvCxnSpPr>
        <p:spPr>
          <a:xfrm flipH="1">
            <a:off x="1477114" y="4174252"/>
            <a:ext cx="6240418" cy="0"/>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sp>
        <p:nvSpPr>
          <p:cNvPr id="16" name="Rectangle: Rounded Corners 15">
            <a:extLst>
              <a:ext uri="{FF2B5EF4-FFF2-40B4-BE49-F238E27FC236}">
                <a16:creationId xmlns:a16="http://schemas.microsoft.com/office/drawing/2014/main" id="{34D5094F-2B42-4505-8754-BD4ECE55B142}"/>
              </a:ext>
            </a:extLst>
          </p:cNvPr>
          <p:cNvSpPr/>
          <p:nvPr/>
        </p:nvSpPr>
        <p:spPr>
          <a:xfrm>
            <a:off x="8780103" y="548602"/>
            <a:ext cx="2190470" cy="873478"/>
          </a:xfrm>
          <a:prstGeom prst="roundRect">
            <a:avLst/>
          </a:prstGeom>
          <a:noFill/>
          <a:ln>
            <a:solidFill>
              <a:srgbClr val="053C8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b="1" dirty="0">
                <a:solidFill>
                  <a:srgbClr val="053C8F"/>
                </a:solidFill>
                <a:latin typeface="Aptos" panose="02110004020202020204"/>
              </a:rPr>
              <a:t>Future s</a:t>
            </a:r>
            <a:r>
              <a:rPr kumimoji="0" lang="en-US" sz="2400" b="1" i="0" u="none" strike="noStrike" kern="1200" cap="none" spc="0" normalizeH="0" baseline="0" noProof="0" dirty="0">
                <a:ln>
                  <a:noFill/>
                </a:ln>
                <a:solidFill>
                  <a:srgbClr val="053C8F"/>
                </a:solidFill>
                <a:effectLst/>
                <a:uLnTx/>
                <a:uFillTx/>
                <a:latin typeface="Aptos" panose="02110004020202020204"/>
                <a:ea typeface="+mn-ea"/>
                <a:cs typeface="+mn-cs"/>
              </a:rPr>
              <a:t>ales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53C8F"/>
                </a:solidFill>
                <a:effectLst/>
                <a:uLnTx/>
                <a:uFillTx/>
                <a:latin typeface="Aptos" panose="02110004020202020204"/>
                <a:ea typeface="+mn-ea"/>
                <a:cs typeface="+mn-cs"/>
              </a:rPr>
              <a:t>on </a:t>
            </a:r>
            <a:r>
              <a:rPr kumimoji="0" lang="en-US" sz="2400" b="1" i="0" strike="noStrike" kern="1200" cap="none" spc="0" normalizeH="0" baseline="0" noProof="0" dirty="0">
                <a:ln>
                  <a:noFill/>
                </a:ln>
                <a:solidFill>
                  <a:srgbClr val="840032"/>
                </a:solidFill>
                <a:effectLst/>
                <a:uLnTx/>
                <a:uFillTx/>
                <a:latin typeface="Aptos" panose="02110004020202020204"/>
                <a:ea typeface="+mn-ea"/>
                <a:cs typeface="+mn-cs"/>
              </a:rPr>
              <a:t>Average</a:t>
            </a:r>
          </a:p>
        </p:txBody>
      </p:sp>
      <p:sp>
        <p:nvSpPr>
          <p:cNvPr id="6" name="Rectangle 5">
            <a:extLst>
              <a:ext uri="{FF2B5EF4-FFF2-40B4-BE49-F238E27FC236}">
                <a16:creationId xmlns:a16="http://schemas.microsoft.com/office/drawing/2014/main" id="{788B0D75-F70E-4EF3-B319-CF9F676FD83E}"/>
              </a:ext>
            </a:extLst>
          </p:cNvPr>
          <p:cNvSpPr/>
          <p:nvPr/>
        </p:nvSpPr>
        <p:spPr>
          <a:xfrm>
            <a:off x="8335657" y="1390507"/>
            <a:ext cx="1036320" cy="400110"/>
          </a:xfrm>
          <a:prstGeom prst="rect">
            <a:avLst/>
          </a:prstGeom>
        </p:spPr>
        <p:txBody>
          <a:bodyPr wrap="square">
            <a:spAutoFit/>
          </a:bodyPr>
          <a:lstStyle/>
          <a:p>
            <a:pPr lvl="0" algn="ctr">
              <a:defRPr/>
            </a:pPr>
            <a:r>
              <a:rPr lang="en-US" sz="2000" b="1" dirty="0">
                <a:solidFill>
                  <a:srgbClr val="053C8F"/>
                </a:solidFill>
              </a:rPr>
              <a:t>Approx. </a:t>
            </a:r>
            <a:endParaRPr lang="en-US" sz="2000" dirty="0"/>
          </a:p>
        </p:txBody>
      </p:sp>
      <p:sp>
        <p:nvSpPr>
          <p:cNvPr id="20" name="Rectangle 19">
            <a:extLst>
              <a:ext uri="{FF2B5EF4-FFF2-40B4-BE49-F238E27FC236}">
                <a16:creationId xmlns:a16="http://schemas.microsoft.com/office/drawing/2014/main" id="{D9CBFC6C-9C05-490D-90C2-864DE865AFDD}"/>
              </a:ext>
            </a:extLst>
          </p:cNvPr>
          <p:cNvSpPr/>
          <p:nvPr/>
        </p:nvSpPr>
        <p:spPr>
          <a:xfrm>
            <a:off x="8723854" y="1604733"/>
            <a:ext cx="2260118" cy="830997"/>
          </a:xfrm>
          <a:prstGeom prst="rect">
            <a:avLst/>
          </a:prstGeom>
        </p:spPr>
        <p:txBody>
          <a:bodyPr wrap="square">
            <a:spAutoFit/>
          </a:bodyPr>
          <a:lstStyle/>
          <a:p>
            <a:pPr lvl="0" algn="ctr">
              <a:defRPr/>
            </a:pPr>
            <a:r>
              <a:rPr lang="en-US" sz="4800" b="1" dirty="0">
                <a:solidFill>
                  <a:srgbClr val="840032"/>
                </a:solidFill>
              </a:rPr>
              <a:t>$1000</a:t>
            </a:r>
            <a:endParaRPr lang="en-US" sz="4800" dirty="0">
              <a:solidFill>
                <a:srgbClr val="840032"/>
              </a:solidFill>
            </a:endParaRPr>
          </a:p>
        </p:txBody>
      </p:sp>
      <p:sp>
        <p:nvSpPr>
          <p:cNvPr id="21" name="Arrow: Down 20">
            <a:extLst>
              <a:ext uri="{FF2B5EF4-FFF2-40B4-BE49-F238E27FC236}">
                <a16:creationId xmlns:a16="http://schemas.microsoft.com/office/drawing/2014/main" id="{58481E8A-688E-4B10-A8A6-BE449ED6C894}"/>
              </a:ext>
            </a:extLst>
          </p:cNvPr>
          <p:cNvSpPr/>
          <p:nvPr/>
        </p:nvSpPr>
        <p:spPr>
          <a:xfrm>
            <a:off x="9612372" y="4258836"/>
            <a:ext cx="582816" cy="803467"/>
          </a:xfrm>
          <a:prstGeom prst="downArrow">
            <a:avLst/>
          </a:prstGeom>
          <a:solidFill>
            <a:srgbClr val="053C8F"/>
          </a:solidFill>
          <a:ln>
            <a:solidFill>
              <a:srgbClr val="053C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Rounded Corners 21">
            <a:extLst>
              <a:ext uri="{FF2B5EF4-FFF2-40B4-BE49-F238E27FC236}">
                <a16:creationId xmlns:a16="http://schemas.microsoft.com/office/drawing/2014/main" id="{D842E5B7-8644-4517-B03A-E685AE079B79}"/>
              </a:ext>
            </a:extLst>
          </p:cNvPr>
          <p:cNvSpPr/>
          <p:nvPr/>
        </p:nvSpPr>
        <p:spPr>
          <a:xfrm>
            <a:off x="8575794" y="5348728"/>
            <a:ext cx="2743200" cy="782802"/>
          </a:xfrm>
          <a:prstGeom prst="roundRect">
            <a:avLst/>
          </a:prstGeom>
          <a:noFill/>
          <a:ln>
            <a:solidFill>
              <a:srgbClr val="053C8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b="1" dirty="0">
                <a:solidFill>
                  <a:srgbClr val="053C8F"/>
                </a:solidFill>
                <a:latin typeface="Aptos" panose="02110004020202020204"/>
              </a:rPr>
              <a:t>Transaction Based Analysis</a:t>
            </a:r>
            <a:endParaRPr kumimoji="0" lang="en-US" sz="2400" b="1" i="0" strike="noStrike" kern="1200" cap="none" spc="0" normalizeH="0" baseline="0" noProof="0" dirty="0">
              <a:ln>
                <a:noFill/>
              </a:ln>
              <a:solidFill>
                <a:srgbClr val="840032"/>
              </a:solidFill>
              <a:effectLst/>
              <a:uLnTx/>
              <a:uFillTx/>
              <a:latin typeface="Aptos" panose="02110004020202020204"/>
              <a:ea typeface="+mn-ea"/>
              <a:cs typeface="+mn-cs"/>
            </a:endParaRPr>
          </a:p>
        </p:txBody>
      </p:sp>
      <p:sp>
        <p:nvSpPr>
          <p:cNvPr id="9" name="Rectangle 8">
            <a:extLst>
              <a:ext uri="{FF2B5EF4-FFF2-40B4-BE49-F238E27FC236}">
                <a16:creationId xmlns:a16="http://schemas.microsoft.com/office/drawing/2014/main" id="{EB916DF1-5D12-4522-B833-CC63F0A84822}"/>
              </a:ext>
            </a:extLst>
          </p:cNvPr>
          <p:cNvSpPr/>
          <p:nvPr/>
        </p:nvSpPr>
        <p:spPr>
          <a:xfrm>
            <a:off x="10151724" y="4319954"/>
            <a:ext cx="1225675" cy="523220"/>
          </a:xfrm>
          <a:prstGeom prst="rect">
            <a:avLst/>
          </a:prstGeom>
        </p:spPr>
        <p:txBody>
          <a:bodyPr wrap="square">
            <a:spAutoFit/>
          </a:bodyPr>
          <a:lstStyle/>
          <a:p>
            <a:pPr lvl="0" algn="ctr">
              <a:defRPr/>
            </a:pPr>
            <a:r>
              <a:rPr lang="en-US" sz="2800" b="1" dirty="0">
                <a:solidFill>
                  <a:srgbClr val="840032"/>
                </a:solidFill>
              </a:rPr>
              <a:t>HOW?</a:t>
            </a:r>
          </a:p>
        </p:txBody>
      </p:sp>
      <p:cxnSp>
        <p:nvCxnSpPr>
          <p:cNvPr id="31" name="Straight Connector 30">
            <a:extLst>
              <a:ext uri="{FF2B5EF4-FFF2-40B4-BE49-F238E27FC236}">
                <a16:creationId xmlns:a16="http://schemas.microsoft.com/office/drawing/2014/main" id="{E56B75B6-962C-4E0C-9F42-8A2238A9C1F3}"/>
              </a:ext>
            </a:extLst>
          </p:cNvPr>
          <p:cNvCxnSpPr>
            <a:cxnSpLocks/>
          </p:cNvCxnSpPr>
          <p:nvPr/>
        </p:nvCxnSpPr>
        <p:spPr>
          <a:xfrm flipH="1">
            <a:off x="9093046" y="2435730"/>
            <a:ext cx="1581046" cy="0"/>
          </a:xfrm>
          <a:prstGeom prst="line">
            <a:avLst/>
          </a:prstGeom>
          <a:ln>
            <a:solidFill>
              <a:srgbClr val="053C8F"/>
            </a:solidFill>
          </a:ln>
        </p:spPr>
        <p:style>
          <a:lnRef idx="2">
            <a:schemeClr val="accent1"/>
          </a:lnRef>
          <a:fillRef idx="0">
            <a:schemeClr val="accent1"/>
          </a:fillRef>
          <a:effectRef idx="1">
            <a:schemeClr val="accent1"/>
          </a:effectRef>
          <a:fontRef idx="minor">
            <a:schemeClr val="tx1"/>
          </a:fontRef>
        </p:style>
      </p:cxnSp>
      <p:sp>
        <p:nvSpPr>
          <p:cNvPr id="11" name="Arrow: Curved Left 10">
            <a:extLst>
              <a:ext uri="{FF2B5EF4-FFF2-40B4-BE49-F238E27FC236}">
                <a16:creationId xmlns:a16="http://schemas.microsoft.com/office/drawing/2014/main" id="{1BE895F4-F4B8-40DA-B4BB-AAA92069C42D}"/>
              </a:ext>
            </a:extLst>
          </p:cNvPr>
          <p:cNvSpPr/>
          <p:nvPr/>
        </p:nvSpPr>
        <p:spPr>
          <a:xfrm>
            <a:off x="10970573" y="1186653"/>
            <a:ext cx="718249" cy="1761988"/>
          </a:xfrm>
          <a:prstGeom prst="curvedLeftArrow">
            <a:avLst/>
          </a:prstGeom>
          <a:solidFill>
            <a:srgbClr val="053C8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 name="Freeform: Shape 22">
            <a:extLst>
              <a:ext uri="{FF2B5EF4-FFF2-40B4-BE49-F238E27FC236}">
                <a16:creationId xmlns:a16="http://schemas.microsoft.com/office/drawing/2014/main" id="{DA33BC5A-22C6-4E99-8694-BE1E719BF716}"/>
              </a:ext>
            </a:extLst>
          </p:cNvPr>
          <p:cNvSpPr/>
          <p:nvPr/>
        </p:nvSpPr>
        <p:spPr>
          <a:xfrm>
            <a:off x="9259531" y="2753805"/>
            <a:ext cx="1248074" cy="1248074"/>
          </a:xfrm>
          <a:custGeom>
            <a:avLst/>
            <a:gdLst>
              <a:gd name="connsiteX0" fmla="*/ 110124 w 1248074"/>
              <a:gd name="connsiteY0" fmla="*/ 0 h 1248074"/>
              <a:gd name="connsiteX1" fmla="*/ 0 w 1248074"/>
              <a:gd name="connsiteY1" fmla="*/ 0 h 1248074"/>
              <a:gd name="connsiteX2" fmla="*/ 0 w 1248074"/>
              <a:gd name="connsiteY2" fmla="*/ 1248074 h 1248074"/>
              <a:gd name="connsiteX3" fmla="*/ 1248074 w 1248074"/>
              <a:gd name="connsiteY3" fmla="*/ 1248074 h 1248074"/>
              <a:gd name="connsiteX4" fmla="*/ 1248074 w 1248074"/>
              <a:gd name="connsiteY4" fmla="*/ 1137950 h 1248074"/>
              <a:gd name="connsiteX5" fmla="*/ 110124 w 1248074"/>
              <a:gd name="connsiteY5" fmla="*/ 1137950 h 1248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8074" h="1248074">
                <a:moveTo>
                  <a:pt x="110124" y="0"/>
                </a:moveTo>
                <a:lnTo>
                  <a:pt x="0" y="0"/>
                </a:lnTo>
                <a:lnTo>
                  <a:pt x="0" y="1248074"/>
                </a:lnTo>
                <a:lnTo>
                  <a:pt x="1248074" y="1248074"/>
                </a:lnTo>
                <a:lnTo>
                  <a:pt x="1248074" y="1137950"/>
                </a:lnTo>
                <a:lnTo>
                  <a:pt x="110124" y="1137950"/>
                </a:lnTo>
                <a:close/>
              </a:path>
            </a:pathLst>
          </a:custGeom>
          <a:solidFill>
            <a:srgbClr val="053C8F"/>
          </a:solidFill>
          <a:ln w="18256"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384B4A55-F2BF-4989-95A4-CD75C92BFD03}"/>
              </a:ext>
            </a:extLst>
          </p:cNvPr>
          <p:cNvSpPr/>
          <p:nvPr/>
        </p:nvSpPr>
        <p:spPr>
          <a:xfrm>
            <a:off x="9441236" y="3065824"/>
            <a:ext cx="1064534" cy="624037"/>
          </a:xfrm>
          <a:custGeom>
            <a:avLst/>
            <a:gdLst>
              <a:gd name="connsiteX0" fmla="*/ 772705 w 1064533"/>
              <a:gd name="connsiteY0" fmla="*/ 0 h 624037"/>
              <a:gd name="connsiteX1" fmla="*/ 880994 w 1064533"/>
              <a:gd name="connsiteY1" fmla="*/ 108289 h 624037"/>
              <a:gd name="connsiteX2" fmla="*/ 735997 w 1064533"/>
              <a:gd name="connsiteY2" fmla="*/ 253286 h 624037"/>
              <a:gd name="connsiteX3" fmla="*/ 625873 w 1064533"/>
              <a:gd name="connsiteY3" fmla="*/ 143161 h 624037"/>
              <a:gd name="connsiteX4" fmla="*/ 442332 w 1064533"/>
              <a:gd name="connsiteY4" fmla="*/ 326702 h 624037"/>
              <a:gd name="connsiteX5" fmla="*/ 332208 w 1064533"/>
              <a:gd name="connsiteY5" fmla="*/ 216578 h 624037"/>
              <a:gd name="connsiteX6" fmla="*/ 0 w 1064533"/>
              <a:gd name="connsiteY6" fmla="*/ 548786 h 624037"/>
              <a:gd name="connsiteX7" fmla="*/ 77087 w 1064533"/>
              <a:gd name="connsiteY7" fmla="*/ 625872 h 624037"/>
              <a:gd name="connsiteX8" fmla="*/ 332208 w 1064533"/>
              <a:gd name="connsiteY8" fmla="*/ 370751 h 624037"/>
              <a:gd name="connsiteX9" fmla="*/ 442332 w 1064533"/>
              <a:gd name="connsiteY9" fmla="*/ 480876 h 624037"/>
              <a:gd name="connsiteX10" fmla="*/ 625873 w 1064533"/>
              <a:gd name="connsiteY10" fmla="*/ 297335 h 624037"/>
              <a:gd name="connsiteX11" fmla="*/ 735997 w 1064533"/>
              <a:gd name="connsiteY11" fmla="*/ 407460 h 624037"/>
              <a:gd name="connsiteX12" fmla="*/ 958080 w 1064533"/>
              <a:gd name="connsiteY12" fmla="*/ 185376 h 624037"/>
              <a:gd name="connsiteX13" fmla="*/ 1066369 w 1064533"/>
              <a:gd name="connsiteY13" fmla="*/ 293665 h 624037"/>
              <a:gd name="connsiteX14" fmla="*/ 1066369 w 1064533"/>
              <a:gd name="connsiteY14" fmla="*/ 0 h 624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64533" h="624037">
                <a:moveTo>
                  <a:pt x="772705" y="0"/>
                </a:moveTo>
                <a:lnTo>
                  <a:pt x="880994" y="108289"/>
                </a:lnTo>
                <a:lnTo>
                  <a:pt x="735997" y="253286"/>
                </a:lnTo>
                <a:lnTo>
                  <a:pt x="625873" y="143161"/>
                </a:lnTo>
                <a:lnTo>
                  <a:pt x="442332" y="326702"/>
                </a:lnTo>
                <a:lnTo>
                  <a:pt x="332208" y="216578"/>
                </a:lnTo>
                <a:lnTo>
                  <a:pt x="0" y="548786"/>
                </a:lnTo>
                <a:lnTo>
                  <a:pt x="77087" y="625872"/>
                </a:lnTo>
                <a:lnTo>
                  <a:pt x="332208" y="370751"/>
                </a:lnTo>
                <a:lnTo>
                  <a:pt x="442332" y="480876"/>
                </a:lnTo>
                <a:lnTo>
                  <a:pt x="625873" y="297335"/>
                </a:lnTo>
                <a:lnTo>
                  <a:pt x="735997" y="407460"/>
                </a:lnTo>
                <a:lnTo>
                  <a:pt x="958080" y="185376"/>
                </a:lnTo>
                <a:lnTo>
                  <a:pt x="1066369" y="293665"/>
                </a:lnTo>
                <a:lnTo>
                  <a:pt x="1066369" y="0"/>
                </a:lnTo>
                <a:close/>
              </a:path>
            </a:pathLst>
          </a:custGeom>
          <a:solidFill>
            <a:srgbClr val="053C8F"/>
          </a:solidFill>
          <a:ln w="18256" cap="flat">
            <a:noFill/>
            <a:prstDash val="solid"/>
            <a:miter/>
          </a:ln>
        </p:spPr>
        <p:txBody>
          <a:bodyPr rtlCol="0" anchor="ctr"/>
          <a:lstStyle/>
          <a:p>
            <a:endParaRPr lang="en-US"/>
          </a:p>
        </p:txBody>
      </p:sp>
    </p:spTree>
    <p:extLst>
      <p:ext uri="{BB962C8B-B14F-4D97-AF65-F5344CB8AC3E}">
        <p14:creationId xmlns:p14="http://schemas.microsoft.com/office/powerpoint/2010/main" val="16579342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5" name="Straight Connector 24">
            <a:extLst>
              <a:ext uri="{FF2B5EF4-FFF2-40B4-BE49-F238E27FC236}">
                <a16:creationId xmlns:a16="http://schemas.microsoft.com/office/drawing/2014/main" id="{8820F067-EF25-0CD5-E745-FB4B7A2164EF}"/>
              </a:ext>
            </a:extLst>
          </p:cNvPr>
          <p:cNvCxnSpPr/>
          <p:nvPr/>
        </p:nvCxnSpPr>
        <p:spPr>
          <a:xfrm>
            <a:off x="285750" y="267474"/>
            <a:ext cx="11772900" cy="0"/>
          </a:xfrm>
          <a:prstGeom prst="line">
            <a:avLst/>
          </a:prstGeom>
          <a:ln>
            <a:solidFill>
              <a:srgbClr val="053C8F"/>
            </a:solidFill>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AA550F7C-761D-1390-51F2-3C5B36F1DE53}"/>
              </a:ext>
            </a:extLst>
          </p:cNvPr>
          <p:cNvSpPr txBox="1"/>
          <p:nvPr/>
        </p:nvSpPr>
        <p:spPr>
          <a:xfrm>
            <a:off x="320690" y="12735"/>
            <a:ext cx="1741182"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effectLst/>
                <a:uLnTx/>
                <a:uFillTx/>
                <a:latin typeface="Segoe UI" panose="020B0502040204020203" pitchFamily="34" charset="0"/>
                <a:cs typeface="Segoe UI" panose="020B0502040204020203" pitchFamily="34" charset="0"/>
              </a:rPr>
              <a:t>FORECASTING ANALYSIS</a:t>
            </a:r>
            <a:endParaRPr kumimoji="0" lang="en-US" sz="1100" b="0" i="0" u="none" strike="noStrike" kern="1200" cap="none" spc="0" normalizeH="0" baseline="0" noProof="0" dirty="0">
              <a:ln>
                <a:noFill/>
              </a:ln>
              <a:effectLst/>
              <a:uLnTx/>
              <a:uFillTx/>
              <a:latin typeface="Calibri" panose="020F0502020204030204" pitchFamily="34" charset="0"/>
              <a:ea typeface="+mn-ea"/>
              <a:cs typeface="Calibri" panose="020F0502020204030204" pitchFamily="34" charset="0"/>
            </a:endParaRPr>
          </a:p>
        </p:txBody>
      </p:sp>
      <p:sp>
        <p:nvSpPr>
          <p:cNvPr id="28" name="TextBox 27">
            <a:extLst>
              <a:ext uri="{FF2B5EF4-FFF2-40B4-BE49-F238E27FC236}">
                <a16:creationId xmlns:a16="http://schemas.microsoft.com/office/drawing/2014/main" id="{379B6B42-1E91-C09C-48AE-7F7A2C12CB24}"/>
              </a:ext>
            </a:extLst>
          </p:cNvPr>
          <p:cNvSpPr txBox="1"/>
          <p:nvPr/>
        </p:nvSpPr>
        <p:spPr>
          <a:xfrm>
            <a:off x="3509708" y="34019"/>
            <a:ext cx="1545616"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effectLst/>
                <a:uLnTx/>
                <a:uFillTx/>
                <a:latin typeface="Segoe UI" panose="020B0502040204020203" pitchFamily="34" charset="0"/>
                <a:cs typeface="Segoe UI" panose="020B0502040204020203" pitchFamily="34" charset="0"/>
              </a:rPr>
              <a:t>BUSINESS ANALYTICS</a:t>
            </a:r>
            <a:endParaRPr kumimoji="0" lang="en-US" sz="1100" b="0" i="0" u="none" strike="noStrike" kern="1200" cap="none" spc="0" normalizeH="0" baseline="0" noProof="0" dirty="0">
              <a:ln>
                <a:noFill/>
              </a:ln>
              <a:effectLst/>
              <a:uLnTx/>
              <a:uFillTx/>
              <a:latin typeface="Calibri" panose="020F0502020204030204" pitchFamily="34" charset="0"/>
              <a:ea typeface="+mn-ea"/>
              <a:cs typeface="Calibri" panose="020F0502020204030204" pitchFamily="34" charset="0"/>
            </a:endParaRPr>
          </a:p>
        </p:txBody>
      </p:sp>
      <p:sp>
        <p:nvSpPr>
          <p:cNvPr id="29" name="TextBox 28">
            <a:extLst>
              <a:ext uri="{FF2B5EF4-FFF2-40B4-BE49-F238E27FC236}">
                <a16:creationId xmlns:a16="http://schemas.microsoft.com/office/drawing/2014/main" id="{5E22C124-A3D5-E1B2-7969-7B91F7166C9B}"/>
              </a:ext>
            </a:extLst>
          </p:cNvPr>
          <p:cNvSpPr txBox="1"/>
          <p:nvPr/>
        </p:nvSpPr>
        <p:spPr>
          <a:xfrm>
            <a:off x="6526683" y="34019"/>
            <a:ext cx="2178802"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latin typeface="Segoe UI" panose="020B0502040204020203" pitchFamily="34" charset="0"/>
                <a:cs typeface="Segoe UI" panose="020B0502040204020203" pitchFamily="34" charset="0"/>
              </a:rPr>
              <a:t>AIRFLOW AUTOMATED SYSTEM</a:t>
            </a:r>
            <a:endParaRPr kumimoji="0" lang="en-US" sz="1100" b="0" i="0" u="none" strike="noStrike" kern="1200" cap="none" spc="0" normalizeH="0" baseline="0" noProof="0" dirty="0">
              <a:ln>
                <a:noFill/>
              </a:ln>
              <a:effectLst/>
              <a:uLnTx/>
              <a:uFillTx/>
              <a:latin typeface="Segoe UI" panose="020B0502040204020203" pitchFamily="34" charset="0"/>
              <a:cs typeface="Segoe UI" panose="020B0502040204020203" pitchFamily="34" charset="0"/>
            </a:endParaRPr>
          </a:p>
        </p:txBody>
      </p:sp>
      <p:sp>
        <p:nvSpPr>
          <p:cNvPr id="30" name="TextBox 29">
            <a:extLst>
              <a:ext uri="{FF2B5EF4-FFF2-40B4-BE49-F238E27FC236}">
                <a16:creationId xmlns:a16="http://schemas.microsoft.com/office/drawing/2014/main" id="{4986B5DA-FB37-8EAD-471E-020548A871BB}"/>
              </a:ext>
            </a:extLst>
          </p:cNvPr>
          <p:cNvSpPr txBox="1"/>
          <p:nvPr/>
        </p:nvSpPr>
        <p:spPr>
          <a:xfrm>
            <a:off x="10135192" y="34019"/>
            <a:ext cx="1553630"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latin typeface="Segoe UI" panose="020B0502040204020203" pitchFamily="34" charset="0"/>
                <a:ea typeface="+mn-ea"/>
                <a:cs typeface="Segoe UI" panose="020B0502040204020203" pitchFamily="34" charset="0"/>
              </a:rPr>
              <a:t>RECOMMENDATIONS</a:t>
            </a:r>
            <a:endParaRPr kumimoji="0" lang="en-US" sz="1100" b="0" i="0" u="none" strike="noStrike" kern="1200" cap="none" spc="0" normalizeH="0" baseline="0" noProof="0" dirty="0">
              <a:ln>
                <a:noFill/>
              </a:ln>
              <a:effectLst/>
              <a:uLnTx/>
              <a:uFillTx/>
              <a:latin typeface="Calibri" panose="020F0502020204030204" pitchFamily="34" charset="0"/>
              <a:ea typeface="+mn-ea"/>
              <a:cs typeface="Calibri" panose="020F0502020204030204" pitchFamily="34" charset="0"/>
            </a:endParaRPr>
          </a:p>
        </p:txBody>
      </p:sp>
      <p:sp>
        <p:nvSpPr>
          <p:cNvPr id="33" name="Rectangle 32">
            <a:extLst>
              <a:ext uri="{FF2B5EF4-FFF2-40B4-BE49-F238E27FC236}">
                <a16:creationId xmlns:a16="http://schemas.microsoft.com/office/drawing/2014/main" id="{39C169B3-CD65-DDA5-9D92-9B5A3ACE0E88}"/>
              </a:ext>
            </a:extLst>
          </p:cNvPr>
          <p:cNvSpPr/>
          <p:nvPr/>
        </p:nvSpPr>
        <p:spPr>
          <a:xfrm>
            <a:off x="3344376" y="249910"/>
            <a:ext cx="1752600" cy="45719"/>
          </a:xfrm>
          <a:prstGeom prst="rect">
            <a:avLst/>
          </a:prstGeom>
          <a:solidFill>
            <a:srgbClr val="053C8F"/>
          </a:solidFill>
          <a:ln>
            <a:solidFill>
              <a:srgbClr val="053C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chemeClr val="tx1"/>
              </a:solidFill>
              <a:effectLst/>
              <a:uLnTx/>
              <a:uFillTx/>
              <a:latin typeface="Arial"/>
              <a:ea typeface="+mn-ea"/>
              <a:cs typeface="+mn-cs"/>
            </a:endParaRPr>
          </a:p>
        </p:txBody>
      </p:sp>
      <p:sp>
        <p:nvSpPr>
          <p:cNvPr id="3" name="Slide Number Placeholder 2">
            <a:extLst>
              <a:ext uri="{FF2B5EF4-FFF2-40B4-BE49-F238E27FC236}">
                <a16:creationId xmlns:a16="http://schemas.microsoft.com/office/drawing/2014/main" id="{EC899F44-A108-4EB3-89F7-77146EA63829}"/>
              </a:ext>
            </a:extLst>
          </p:cNvPr>
          <p:cNvSpPr>
            <a:spLocks noGrp="1"/>
          </p:cNvSpPr>
          <p:nvPr>
            <p:ph type="sldNum" sz="quarter" idx="12"/>
          </p:nvPr>
        </p:nvSpPr>
        <p:spPr/>
        <p:txBody>
          <a:bodyPr/>
          <a:lstStyle/>
          <a:p>
            <a:fld id="{16C90663-FA6D-4415-87FA-7E8AD6A7A104}" type="slidenum">
              <a:rPr lang="en-US" smtClean="0"/>
              <a:t>26</a:t>
            </a:fld>
            <a:endParaRPr lang="en-US"/>
          </a:p>
        </p:txBody>
      </p:sp>
      <p:sp>
        <p:nvSpPr>
          <p:cNvPr id="7" name="AutoShape 8" descr="Sticker with no label">
            <a:extLst>
              <a:ext uri="{FF2B5EF4-FFF2-40B4-BE49-F238E27FC236}">
                <a16:creationId xmlns:a16="http://schemas.microsoft.com/office/drawing/2014/main" id="{0ECB2816-276D-4A7C-8E92-F70FD13FF5C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 name="Picture 7">
            <a:extLst>
              <a:ext uri="{FF2B5EF4-FFF2-40B4-BE49-F238E27FC236}">
                <a16:creationId xmlns:a16="http://schemas.microsoft.com/office/drawing/2014/main" id="{781FE719-FEE0-42E8-A2AA-146059DD1015}"/>
              </a:ext>
            </a:extLst>
          </p:cNvPr>
          <p:cNvPicPr>
            <a:picLocks noChangeAspect="1"/>
          </p:cNvPicPr>
          <p:nvPr/>
        </p:nvPicPr>
        <p:blipFill rotWithShape="1">
          <a:blip r:embed="rId2"/>
          <a:srcRect t="14107" r="2324" b="15846"/>
          <a:stretch/>
        </p:blipFill>
        <p:spPr>
          <a:xfrm rot="20920703">
            <a:off x="-794299" y="1342927"/>
            <a:ext cx="7201900" cy="5164810"/>
          </a:xfrm>
          <a:prstGeom prst="rect">
            <a:avLst/>
          </a:prstGeom>
        </p:spPr>
      </p:pic>
      <p:sp>
        <p:nvSpPr>
          <p:cNvPr id="17" name="Title 1">
            <a:extLst>
              <a:ext uri="{FF2B5EF4-FFF2-40B4-BE49-F238E27FC236}">
                <a16:creationId xmlns:a16="http://schemas.microsoft.com/office/drawing/2014/main" id="{12EA33A3-A7FB-4260-8B34-82DDC5F7DE1C}"/>
              </a:ext>
            </a:extLst>
          </p:cNvPr>
          <p:cNvSpPr>
            <a:spLocks noGrp="1"/>
          </p:cNvSpPr>
          <p:nvPr>
            <p:ph type="title"/>
          </p:nvPr>
        </p:nvSpPr>
        <p:spPr>
          <a:xfrm>
            <a:off x="455951" y="367604"/>
            <a:ext cx="6388545" cy="632276"/>
          </a:xfrm>
        </p:spPr>
        <p:txBody>
          <a:bodyPr>
            <a:normAutofit/>
          </a:bodyPr>
          <a:lstStyle/>
          <a:p>
            <a:r>
              <a:rPr lang="en-US" sz="2800" b="1" dirty="0">
                <a:solidFill>
                  <a:srgbClr val="053C8F"/>
                </a:solidFill>
                <a:latin typeface="Segoe UI" panose="020B0502040204020203" pitchFamily="34" charset="0"/>
                <a:cs typeface="Segoe UI" panose="020B0502040204020203" pitchFamily="34" charset="0"/>
              </a:rPr>
              <a:t>Data Mining: Market Basket Analysis</a:t>
            </a:r>
          </a:p>
        </p:txBody>
      </p:sp>
      <p:sp>
        <p:nvSpPr>
          <p:cNvPr id="15" name="Rectangle: Rounded Corners 14">
            <a:extLst>
              <a:ext uri="{FF2B5EF4-FFF2-40B4-BE49-F238E27FC236}">
                <a16:creationId xmlns:a16="http://schemas.microsoft.com/office/drawing/2014/main" id="{971F9E82-62EC-4E6C-8A0B-ACF5A52EC59E}"/>
              </a:ext>
            </a:extLst>
          </p:cNvPr>
          <p:cNvSpPr/>
          <p:nvPr/>
        </p:nvSpPr>
        <p:spPr>
          <a:xfrm>
            <a:off x="6441182" y="1568870"/>
            <a:ext cx="5115560" cy="1259776"/>
          </a:xfrm>
          <a:prstGeom prst="roundRect">
            <a:avLst/>
          </a:prstGeom>
          <a:noFill/>
          <a:ln>
            <a:solidFill>
              <a:srgbClr val="053C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053C8F"/>
                </a:solidFill>
              </a:rPr>
              <a:t>A data mining technique that identifies patterns and associations between items frequently purchased together.</a:t>
            </a:r>
          </a:p>
        </p:txBody>
      </p:sp>
      <p:sp>
        <p:nvSpPr>
          <p:cNvPr id="23" name="Rectangle: Rounded Corners 22">
            <a:extLst>
              <a:ext uri="{FF2B5EF4-FFF2-40B4-BE49-F238E27FC236}">
                <a16:creationId xmlns:a16="http://schemas.microsoft.com/office/drawing/2014/main" id="{0A72793E-C008-4D39-B74B-6B97F4D5973D}"/>
              </a:ext>
            </a:extLst>
          </p:cNvPr>
          <p:cNvSpPr/>
          <p:nvPr/>
        </p:nvSpPr>
        <p:spPr>
          <a:xfrm>
            <a:off x="6844496" y="3460378"/>
            <a:ext cx="4158784" cy="797304"/>
          </a:xfrm>
          <a:prstGeom prst="roundRect">
            <a:avLst/>
          </a:prstGeom>
          <a:noFill/>
          <a:ln>
            <a:solidFill>
              <a:srgbClr val="053C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053C8F"/>
                </a:solidFill>
              </a:rPr>
              <a:t>Uncover insights into customer buying behavior.</a:t>
            </a:r>
          </a:p>
        </p:txBody>
      </p:sp>
      <p:sp>
        <p:nvSpPr>
          <p:cNvPr id="18" name="Rectangle: Rounded Corners 17">
            <a:extLst>
              <a:ext uri="{FF2B5EF4-FFF2-40B4-BE49-F238E27FC236}">
                <a16:creationId xmlns:a16="http://schemas.microsoft.com/office/drawing/2014/main" id="{BDF3996F-1626-4FB2-8658-DFC9F5E46A11}"/>
              </a:ext>
            </a:extLst>
          </p:cNvPr>
          <p:cNvSpPr/>
          <p:nvPr/>
        </p:nvSpPr>
        <p:spPr>
          <a:xfrm>
            <a:off x="5537200" y="4932707"/>
            <a:ext cx="6146800" cy="1259776"/>
          </a:xfrm>
          <a:prstGeom prst="roundRect">
            <a:avLst/>
          </a:prstGeom>
          <a:noFill/>
          <a:ln>
            <a:solidFill>
              <a:srgbClr val="053C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Font typeface="Arial" panose="020B0604020202020204" pitchFamily="34" charset="0"/>
              <a:buChar char="•"/>
            </a:pPr>
            <a:r>
              <a:rPr lang="en-US" sz="2000" dirty="0">
                <a:solidFill>
                  <a:srgbClr val="053C8F"/>
                </a:solidFill>
              </a:rPr>
              <a:t>Helps develop effective cross-selling strategies. </a:t>
            </a:r>
          </a:p>
          <a:p>
            <a:pPr marL="285750" indent="-285750" algn="ctr">
              <a:buFont typeface="Arial" panose="020B0604020202020204" pitchFamily="34" charset="0"/>
              <a:buChar char="•"/>
            </a:pPr>
            <a:r>
              <a:rPr lang="en-US" sz="2000" dirty="0">
                <a:solidFill>
                  <a:srgbClr val="053C8F"/>
                </a:solidFill>
              </a:rPr>
              <a:t>Optimizes product placement. </a:t>
            </a:r>
          </a:p>
          <a:p>
            <a:pPr marL="285750" indent="-285750" algn="ctr">
              <a:buFont typeface="Arial" panose="020B0604020202020204" pitchFamily="34" charset="0"/>
              <a:buChar char="•"/>
            </a:pPr>
            <a:r>
              <a:rPr lang="en-US" sz="2000" dirty="0">
                <a:solidFill>
                  <a:srgbClr val="053C8F"/>
                </a:solidFill>
              </a:rPr>
              <a:t>Increases sales and enhances customer satisfaction</a:t>
            </a:r>
            <a:endParaRPr lang="en-US" sz="2000" dirty="0"/>
          </a:p>
        </p:txBody>
      </p:sp>
      <p:sp>
        <p:nvSpPr>
          <p:cNvPr id="31" name="Rectangle: Rounded Corners 30">
            <a:extLst>
              <a:ext uri="{FF2B5EF4-FFF2-40B4-BE49-F238E27FC236}">
                <a16:creationId xmlns:a16="http://schemas.microsoft.com/office/drawing/2014/main" id="{848DF89C-047E-4BCC-9651-B2BC9F3F89C1}"/>
              </a:ext>
            </a:extLst>
          </p:cNvPr>
          <p:cNvSpPr/>
          <p:nvPr/>
        </p:nvSpPr>
        <p:spPr>
          <a:xfrm>
            <a:off x="8297111" y="1235749"/>
            <a:ext cx="1674936" cy="402765"/>
          </a:xfrm>
          <a:prstGeom prst="roundRect">
            <a:avLst/>
          </a:prstGeom>
          <a:solidFill>
            <a:srgbClr val="053C8F"/>
          </a:solidFill>
          <a:ln>
            <a:solidFill>
              <a:srgbClr val="053C8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strike="noStrike" kern="1200" cap="none" spc="0" normalizeH="0" baseline="0" noProof="0" dirty="0">
                <a:ln>
                  <a:noFill/>
                </a:ln>
                <a:solidFill>
                  <a:schemeClr val="bg1"/>
                </a:solidFill>
                <a:effectLst/>
                <a:uLnTx/>
                <a:uFillTx/>
                <a:latin typeface="Aptos" panose="02110004020202020204"/>
                <a:ea typeface="+mn-ea"/>
                <a:cs typeface="+mn-cs"/>
              </a:rPr>
              <a:t>What is it?</a:t>
            </a:r>
          </a:p>
        </p:txBody>
      </p:sp>
      <p:sp>
        <p:nvSpPr>
          <p:cNvPr id="32" name="Rectangle: Rounded Corners 31">
            <a:extLst>
              <a:ext uri="{FF2B5EF4-FFF2-40B4-BE49-F238E27FC236}">
                <a16:creationId xmlns:a16="http://schemas.microsoft.com/office/drawing/2014/main" id="{2EEEE4ED-E607-4CD4-B9A4-27411632117E}"/>
              </a:ext>
            </a:extLst>
          </p:cNvPr>
          <p:cNvSpPr/>
          <p:nvPr/>
        </p:nvSpPr>
        <p:spPr>
          <a:xfrm>
            <a:off x="8267829" y="3140493"/>
            <a:ext cx="1336040" cy="444410"/>
          </a:xfrm>
          <a:prstGeom prst="roundRect">
            <a:avLst/>
          </a:prstGeom>
          <a:solidFill>
            <a:srgbClr val="053C8F"/>
          </a:solidFill>
          <a:ln>
            <a:solidFill>
              <a:srgbClr val="053C8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strike="noStrike" kern="1200" cap="none" spc="0" normalizeH="0" baseline="0" noProof="0" dirty="0">
                <a:ln>
                  <a:noFill/>
                </a:ln>
                <a:solidFill>
                  <a:schemeClr val="bg1"/>
                </a:solidFill>
                <a:effectLst/>
                <a:uLnTx/>
                <a:uFillTx/>
                <a:latin typeface="Aptos" panose="02110004020202020204"/>
                <a:ea typeface="+mn-ea"/>
                <a:cs typeface="+mn-cs"/>
              </a:rPr>
              <a:t>Purpose</a:t>
            </a:r>
          </a:p>
        </p:txBody>
      </p:sp>
      <p:sp>
        <p:nvSpPr>
          <p:cNvPr id="34" name="Rectangle: Rounded Corners 33">
            <a:extLst>
              <a:ext uri="{FF2B5EF4-FFF2-40B4-BE49-F238E27FC236}">
                <a16:creationId xmlns:a16="http://schemas.microsoft.com/office/drawing/2014/main" id="{945E2DB9-E926-43F6-8A98-9A5D8DE78614}"/>
              </a:ext>
            </a:extLst>
          </p:cNvPr>
          <p:cNvSpPr/>
          <p:nvPr/>
        </p:nvSpPr>
        <p:spPr>
          <a:xfrm>
            <a:off x="7531308" y="4687694"/>
            <a:ext cx="2463800" cy="433718"/>
          </a:xfrm>
          <a:prstGeom prst="roundRect">
            <a:avLst/>
          </a:prstGeom>
          <a:solidFill>
            <a:srgbClr val="053C8F"/>
          </a:solidFill>
          <a:ln>
            <a:solidFill>
              <a:srgbClr val="053C8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strike="noStrike" kern="1200" cap="none" spc="0" normalizeH="0" baseline="0" noProof="0" dirty="0">
                <a:ln>
                  <a:noFill/>
                </a:ln>
                <a:solidFill>
                  <a:schemeClr val="bg1"/>
                </a:solidFill>
                <a:effectLst/>
                <a:uLnTx/>
                <a:uFillTx/>
                <a:latin typeface="Aptos" panose="02110004020202020204"/>
                <a:ea typeface="+mn-ea"/>
                <a:cs typeface="+mn-cs"/>
              </a:rPr>
              <a:t>Business Impact</a:t>
            </a:r>
          </a:p>
        </p:txBody>
      </p:sp>
    </p:spTree>
    <p:extLst>
      <p:ext uri="{BB962C8B-B14F-4D97-AF65-F5344CB8AC3E}">
        <p14:creationId xmlns:p14="http://schemas.microsoft.com/office/powerpoint/2010/main" val="290900467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5" name="Straight Connector 24">
            <a:extLst>
              <a:ext uri="{FF2B5EF4-FFF2-40B4-BE49-F238E27FC236}">
                <a16:creationId xmlns:a16="http://schemas.microsoft.com/office/drawing/2014/main" id="{8820F067-EF25-0CD5-E745-FB4B7A2164EF}"/>
              </a:ext>
            </a:extLst>
          </p:cNvPr>
          <p:cNvCxnSpPr/>
          <p:nvPr/>
        </p:nvCxnSpPr>
        <p:spPr>
          <a:xfrm>
            <a:off x="285750" y="267474"/>
            <a:ext cx="11772900" cy="0"/>
          </a:xfrm>
          <a:prstGeom prst="line">
            <a:avLst/>
          </a:prstGeom>
          <a:ln>
            <a:solidFill>
              <a:srgbClr val="053C8F"/>
            </a:solidFill>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AA550F7C-761D-1390-51F2-3C5B36F1DE53}"/>
              </a:ext>
            </a:extLst>
          </p:cNvPr>
          <p:cNvSpPr txBox="1"/>
          <p:nvPr/>
        </p:nvSpPr>
        <p:spPr>
          <a:xfrm>
            <a:off x="320690" y="12735"/>
            <a:ext cx="1741182"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effectLst/>
                <a:uLnTx/>
                <a:uFillTx/>
                <a:latin typeface="Segoe UI" panose="020B0502040204020203" pitchFamily="34" charset="0"/>
                <a:cs typeface="Segoe UI" panose="020B0502040204020203" pitchFamily="34" charset="0"/>
              </a:rPr>
              <a:t>FORECASTING ANALYSIS</a:t>
            </a:r>
            <a:endParaRPr kumimoji="0" lang="en-US" sz="1100" b="0" i="0" u="none" strike="noStrike" kern="1200" cap="none" spc="0" normalizeH="0" baseline="0" noProof="0" dirty="0">
              <a:ln>
                <a:noFill/>
              </a:ln>
              <a:effectLst/>
              <a:uLnTx/>
              <a:uFillTx/>
              <a:latin typeface="Calibri" panose="020F0502020204030204" pitchFamily="34" charset="0"/>
              <a:ea typeface="+mn-ea"/>
              <a:cs typeface="Calibri" panose="020F0502020204030204" pitchFamily="34" charset="0"/>
            </a:endParaRPr>
          </a:p>
        </p:txBody>
      </p:sp>
      <p:sp>
        <p:nvSpPr>
          <p:cNvPr id="28" name="TextBox 27">
            <a:extLst>
              <a:ext uri="{FF2B5EF4-FFF2-40B4-BE49-F238E27FC236}">
                <a16:creationId xmlns:a16="http://schemas.microsoft.com/office/drawing/2014/main" id="{379B6B42-1E91-C09C-48AE-7F7A2C12CB24}"/>
              </a:ext>
            </a:extLst>
          </p:cNvPr>
          <p:cNvSpPr txBox="1"/>
          <p:nvPr/>
        </p:nvSpPr>
        <p:spPr>
          <a:xfrm>
            <a:off x="3509708" y="34019"/>
            <a:ext cx="1545616"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effectLst/>
                <a:uLnTx/>
                <a:uFillTx/>
                <a:latin typeface="Segoe UI" panose="020B0502040204020203" pitchFamily="34" charset="0"/>
                <a:cs typeface="Segoe UI" panose="020B0502040204020203" pitchFamily="34" charset="0"/>
              </a:rPr>
              <a:t>BUSINESS ANALYTICS</a:t>
            </a:r>
            <a:endParaRPr kumimoji="0" lang="en-US" sz="1100" b="0" i="0" u="none" strike="noStrike" kern="1200" cap="none" spc="0" normalizeH="0" baseline="0" noProof="0" dirty="0">
              <a:ln>
                <a:noFill/>
              </a:ln>
              <a:effectLst/>
              <a:uLnTx/>
              <a:uFillTx/>
              <a:latin typeface="Calibri" panose="020F0502020204030204" pitchFamily="34" charset="0"/>
              <a:ea typeface="+mn-ea"/>
              <a:cs typeface="Calibri" panose="020F0502020204030204" pitchFamily="34" charset="0"/>
            </a:endParaRPr>
          </a:p>
        </p:txBody>
      </p:sp>
      <p:sp>
        <p:nvSpPr>
          <p:cNvPr id="29" name="TextBox 28">
            <a:extLst>
              <a:ext uri="{FF2B5EF4-FFF2-40B4-BE49-F238E27FC236}">
                <a16:creationId xmlns:a16="http://schemas.microsoft.com/office/drawing/2014/main" id="{5E22C124-A3D5-E1B2-7969-7B91F7166C9B}"/>
              </a:ext>
            </a:extLst>
          </p:cNvPr>
          <p:cNvSpPr txBox="1"/>
          <p:nvPr/>
        </p:nvSpPr>
        <p:spPr>
          <a:xfrm>
            <a:off x="6526683" y="34019"/>
            <a:ext cx="2178802"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latin typeface="Segoe UI" panose="020B0502040204020203" pitchFamily="34" charset="0"/>
                <a:cs typeface="Segoe UI" panose="020B0502040204020203" pitchFamily="34" charset="0"/>
              </a:rPr>
              <a:t>AIRFLOW AUTOMATED SYSTEM</a:t>
            </a:r>
            <a:endParaRPr kumimoji="0" lang="en-US" sz="1100" b="0" i="0" u="none" strike="noStrike" kern="1200" cap="none" spc="0" normalizeH="0" baseline="0" noProof="0" dirty="0">
              <a:ln>
                <a:noFill/>
              </a:ln>
              <a:effectLst/>
              <a:uLnTx/>
              <a:uFillTx/>
              <a:latin typeface="Segoe UI" panose="020B0502040204020203" pitchFamily="34" charset="0"/>
              <a:cs typeface="Segoe UI" panose="020B0502040204020203" pitchFamily="34" charset="0"/>
            </a:endParaRPr>
          </a:p>
        </p:txBody>
      </p:sp>
      <p:sp>
        <p:nvSpPr>
          <p:cNvPr id="30" name="TextBox 29">
            <a:extLst>
              <a:ext uri="{FF2B5EF4-FFF2-40B4-BE49-F238E27FC236}">
                <a16:creationId xmlns:a16="http://schemas.microsoft.com/office/drawing/2014/main" id="{4986B5DA-FB37-8EAD-471E-020548A871BB}"/>
              </a:ext>
            </a:extLst>
          </p:cNvPr>
          <p:cNvSpPr txBox="1"/>
          <p:nvPr/>
        </p:nvSpPr>
        <p:spPr>
          <a:xfrm>
            <a:off x="10135192" y="34019"/>
            <a:ext cx="1553630"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latin typeface="Segoe UI" panose="020B0502040204020203" pitchFamily="34" charset="0"/>
                <a:ea typeface="+mn-ea"/>
                <a:cs typeface="Segoe UI" panose="020B0502040204020203" pitchFamily="34" charset="0"/>
              </a:rPr>
              <a:t>RECOMMENDATIONS</a:t>
            </a:r>
            <a:endParaRPr kumimoji="0" lang="en-US" sz="1100" b="0" i="0" u="none" strike="noStrike" kern="1200" cap="none" spc="0" normalizeH="0" baseline="0" noProof="0" dirty="0">
              <a:ln>
                <a:noFill/>
              </a:ln>
              <a:effectLst/>
              <a:uLnTx/>
              <a:uFillTx/>
              <a:latin typeface="Calibri" panose="020F0502020204030204" pitchFamily="34" charset="0"/>
              <a:ea typeface="+mn-ea"/>
              <a:cs typeface="Calibri" panose="020F0502020204030204" pitchFamily="34" charset="0"/>
            </a:endParaRPr>
          </a:p>
        </p:txBody>
      </p:sp>
      <p:sp>
        <p:nvSpPr>
          <p:cNvPr id="33" name="Rectangle 32">
            <a:extLst>
              <a:ext uri="{FF2B5EF4-FFF2-40B4-BE49-F238E27FC236}">
                <a16:creationId xmlns:a16="http://schemas.microsoft.com/office/drawing/2014/main" id="{39C169B3-CD65-DDA5-9D92-9B5A3ACE0E88}"/>
              </a:ext>
            </a:extLst>
          </p:cNvPr>
          <p:cNvSpPr/>
          <p:nvPr/>
        </p:nvSpPr>
        <p:spPr>
          <a:xfrm>
            <a:off x="3344376" y="249910"/>
            <a:ext cx="1752600" cy="45719"/>
          </a:xfrm>
          <a:prstGeom prst="rect">
            <a:avLst/>
          </a:prstGeom>
          <a:solidFill>
            <a:srgbClr val="053C8F"/>
          </a:solidFill>
          <a:ln>
            <a:solidFill>
              <a:srgbClr val="053C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chemeClr val="tx1"/>
              </a:solidFill>
              <a:effectLst/>
              <a:uLnTx/>
              <a:uFillTx/>
              <a:latin typeface="Arial"/>
              <a:ea typeface="+mn-ea"/>
              <a:cs typeface="+mn-cs"/>
            </a:endParaRPr>
          </a:p>
        </p:txBody>
      </p:sp>
      <p:sp>
        <p:nvSpPr>
          <p:cNvPr id="17" name="Title 1">
            <a:extLst>
              <a:ext uri="{FF2B5EF4-FFF2-40B4-BE49-F238E27FC236}">
                <a16:creationId xmlns:a16="http://schemas.microsoft.com/office/drawing/2014/main" id="{12EA33A3-A7FB-4260-8B34-82DDC5F7DE1C}"/>
              </a:ext>
            </a:extLst>
          </p:cNvPr>
          <p:cNvSpPr>
            <a:spLocks noGrp="1"/>
          </p:cNvSpPr>
          <p:nvPr>
            <p:ph type="title"/>
          </p:nvPr>
        </p:nvSpPr>
        <p:spPr>
          <a:xfrm>
            <a:off x="4404360" y="1378738"/>
            <a:ext cx="3567409" cy="523933"/>
          </a:xfrm>
        </p:spPr>
        <p:txBody>
          <a:bodyPr>
            <a:normAutofit/>
          </a:bodyPr>
          <a:lstStyle/>
          <a:p>
            <a:pPr algn="ctr"/>
            <a:r>
              <a:rPr lang="en-US" sz="2800" dirty="0">
                <a:latin typeface="Segoe UI" panose="020B0502040204020203" pitchFamily="34" charset="0"/>
                <a:cs typeface="Segoe UI" panose="020B0502040204020203" pitchFamily="34" charset="0"/>
              </a:rPr>
              <a:t>Transactional Data</a:t>
            </a:r>
          </a:p>
        </p:txBody>
      </p:sp>
      <p:pic>
        <p:nvPicPr>
          <p:cNvPr id="4" name="Graphic 3" descr="Database">
            <a:extLst>
              <a:ext uri="{FF2B5EF4-FFF2-40B4-BE49-F238E27FC236}">
                <a16:creationId xmlns:a16="http://schemas.microsoft.com/office/drawing/2014/main" id="{50EEF2BF-07BA-4F1C-AD41-5E50502BE89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404360" y="1669088"/>
            <a:ext cx="3383280" cy="3383280"/>
          </a:xfrm>
          <a:prstGeom prst="rect">
            <a:avLst/>
          </a:prstGeom>
        </p:spPr>
      </p:pic>
      <p:pic>
        <p:nvPicPr>
          <p:cNvPr id="6" name="Graphic 5" descr="Research">
            <a:extLst>
              <a:ext uri="{FF2B5EF4-FFF2-40B4-BE49-F238E27FC236}">
                <a16:creationId xmlns:a16="http://schemas.microsoft.com/office/drawing/2014/main" id="{2A21CFD1-FA1B-4F47-BB07-68C13F602DC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169080" y="3391194"/>
            <a:ext cx="1168390" cy="1168390"/>
          </a:xfrm>
          <a:prstGeom prst="rect">
            <a:avLst/>
          </a:prstGeom>
        </p:spPr>
      </p:pic>
      <p:pic>
        <p:nvPicPr>
          <p:cNvPr id="12" name="Graphic 11" descr="Shopping cart">
            <a:extLst>
              <a:ext uri="{FF2B5EF4-FFF2-40B4-BE49-F238E27FC236}">
                <a16:creationId xmlns:a16="http://schemas.microsoft.com/office/drawing/2014/main" id="{C64F59AB-AD06-49BD-8FCE-B7144B2F86F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75620" y="2260610"/>
            <a:ext cx="2336779" cy="2336779"/>
          </a:xfrm>
          <a:prstGeom prst="rect">
            <a:avLst/>
          </a:prstGeom>
        </p:spPr>
      </p:pic>
      <p:pic>
        <p:nvPicPr>
          <p:cNvPr id="14" name="Graphic 13" descr="Money">
            <a:extLst>
              <a:ext uri="{FF2B5EF4-FFF2-40B4-BE49-F238E27FC236}">
                <a16:creationId xmlns:a16="http://schemas.microsoft.com/office/drawing/2014/main" id="{E28E8112-3F96-4B3B-AB55-FDCDE1A4DAE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471597" y="4642718"/>
            <a:ext cx="1401207" cy="1401207"/>
          </a:xfrm>
          <a:prstGeom prst="rect">
            <a:avLst/>
          </a:prstGeom>
        </p:spPr>
      </p:pic>
      <p:pic>
        <p:nvPicPr>
          <p:cNvPr id="19" name="Graphic 18" descr="Transfer">
            <a:extLst>
              <a:ext uri="{FF2B5EF4-FFF2-40B4-BE49-F238E27FC236}">
                <a16:creationId xmlns:a16="http://schemas.microsoft.com/office/drawing/2014/main" id="{6CB9369E-FAAB-4247-B784-54547032E7B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rot="5400000">
            <a:off x="5081619" y="2768198"/>
            <a:ext cx="1874520" cy="1874520"/>
          </a:xfrm>
          <a:prstGeom prst="rect">
            <a:avLst/>
          </a:prstGeom>
        </p:spPr>
      </p:pic>
      <p:sp>
        <p:nvSpPr>
          <p:cNvPr id="20" name="Arrow: Right 19">
            <a:extLst>
              <a:ext uri="{FF2B5EF4-FFF2-40B4-BE49-F238E27FC236}">
                <a16:creationId xmlns:a16="http://schemas.microsoft.com/office/drawing/2014/main" id="{39C557F8-3A86-47B1-AE7C-DDE8E34B86A6}"/>
              </a:ext>
            </a:extLst>
          </p:cNvPr>
          <p:cNvSpPr/>
          <p:nvPr/>
        </p:nvSpPr>
        <p:spPr>
          <a:xfrm>
            <a:off x="2984024" y="3119428"/>
            <a:ext cx="1855936" cy="482600"/>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5" name="Title 1">
            <a:extLst>
              <a:ext uri="{FF2B5EF4-FFF2-40B4-BE49-F238E27FC236}">
                <a16:creationId xmlns:a16="http://schemas.microsoft.com/office/drawing/2014/main" id="{80E73CC7-483F-4ECB-8AB0-762C476801C4}"/>
              </a:ext>
            </a:extLst>
          </p:cNvPr>
          <p:cNvSpPr txBox="1">
            <a:spLocks/>
          </p:cNvSpPr>
          <p:nvPr/>
        </p:nvSpPr>
        <p:spPr>
          <a:xfrm>
            <a:off x="3157217" y="2814186"/>
            <a:ext cx="1290813" cy="37403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latin typeface="Segoe UI" panose="020B0502040204020203" pitchFamily="34" charset="0"/>
                <a:cs typeface="Segoe UI" panose="020B0502040204020203" pitchFamily="34" charset="0"/>
              </a:rPr>
              <a:t>requires</a:t>
            </a:r>
          </a:p>
        </p:txBody>
      </p:sp>
      <p:sp>
        <p:nvSpPr>
          <p:cNvPr id="36" name="Title 1">
            <a:extLst>
              <a:ext uri="{FF2B5EF4-FFF2-40B4-BE49-F238E27FC236}">
                <a16:creationId xmlns:a16="http://schemas.microsoft.com/office/drawing/2014/main" id="{D714FF70-700F-4241-8A2D-5CAA82F74A6C}"/>
              </a:ext>
            </a:extLst>
          </p:cNvPr>
          <p:cNvSpPr txBox="1">
            <a:spLocks/>
          </p:cNvSpPr>
          <p:nvPr/>
        </p:nvSpPr>
        <p:spPr>
          <a:xfrm>
            <a:off x="441076" y="388523"/>
            <a:ext cx="6388545" cy="632276"/>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solidFill>
                  <a:srgbClr val="053C8F"/>
                </a:solidFill>
                <a:latin typeface="Segoe UI" panose="020B0502040204020203" pitchFamily="34" charset="0"/>
                <a:cs typeface="Segoe UI" panose="020B0502040204020203" pitchFamily="34" charset="0"/>
              </a:rPr>
              <a:t>Market Basket Analysis: Requirements</a:t>
            </a:r>
          </a:p>
        </p:txBody>
      </p:sp>
      <p:sp>
        <p:nvSpPr>
          <p:cNvPr id="37" name="Title 1">
            <a:extLst>
              <a:ext uri="{FF2B5EF4-FFF2-40B4-BE49-F238E27FC236}">
                <a16:creationId xmlns:a16="http://schemas.microsoft.com/office/drawing/2014/main" id="{226C6ED1-3EF3-4BF0-B2D9-906017306AD1}"/>
              </a:ext>
            </a:extLst>
          </p:cNvPr>
          <p:cNvSpPr txBox="1">
            <a:spLocks/>
          </p:cNvSpPr>
          <p:nvPr/>
        </p:nvSpPr>
        <p:spPr>
          <a:xfrm>
            <a:off x="583548" y="2022133"/>
            <a:ext cx="1741183" cy="63225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dirty="0">
                <a:latin typeface="Segoe UI" panose="020B0502040204020203" pitchFamily="34" charset="0"/>
                <a:cs typeface="Segoe UI" panose="020B0502040204020203" pitchFamily="34" charset="0"/>
              </a:rPr>
              <a:t>MBA</a:t>
            </a:r>
          </a:p>
        </p:txBody>
      </p:sp>
      <p:sp>
        <p:nvSpPr>
          <p:cNvPr id="38" name="Arrow: Right 37">
            <a:extLst>
              <a:ext uri="{FF2B5EF4-FFF2-40B4-BE49-F238E27FC236}">
                <a16:creationId xmlns:a16="http://schemas.microsoft.com/office/drawing/2014/main" id="{94E10288-EF04-4658-B72D-4E5FE9491B90}"/>
              </a:ext>
            </a:extLst>
          </p:cNvPr>
          <p:cNvSpPr/>
          <p:nvPr/>
        </p:nvSpPr>
        <p:spPr>
          <a:xfrm rot="20205352">
            <a:off x="7335059" y="2494429"/>
            <a:ext cx="2094325" cy="437956"/>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22" name="Graphic 21" descr="Table">
            <a:extLst>
              <a:ext uri="{FF2B5EF4-FFF2-40B4-BE49-F238E27FC236}">
                <a16:creationId xmlns:a16="http://schemas.microsoft.com/office/drawing/2014/main" id="{9526FE67-D9A6-4997-B40E-EB81ED685B78}"/>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9429553" y="1074384"/>
            <a:ext cx="2004979" cy="1543355"/>
          </a:xfrm>
          <a:prstGeom prst="rect">
            <a:avLst/>
          </a:prstGeom>
        </p:spPr>
      </p:pic>
      <p:sp>
        <p:nvSpPr>
          <p:cNvPr id="39" name="Title 1">
            <a:extLst>
              <a:ext uri="{FF2B5EF4-FFF2-40B4-BE49-F238E27FC236}">
                <a16:creationId xmlns:a16="http://schemas.microsoft.com/office/drawing/2014/main" id="{01A4FEA5-2133-47E2-A091-F78A7309818F}"/>
              </a:ext>
            </a:extLst>
          </p:cNvPr>
          <p:cNvSpPr txBox="1">
            <a:spLocks/>
          </p:cNvSpPr>
          <p:nvPr/>
        </p:nvSpPr>
        <p:spPr>
          <a:xfrm>
            <a:off x="8655718" y="906844"/>
            <a:ext cx="3567409" cy="52393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dirty="0">
                <a:latin typeface="Segoe UI" panose="020B0502040204020203" pitchFamily="34" charset="0"/>
                <a:cs typeface="Segoe UI" panose="020B0502040204020203" pitchFamily="34" charset="0"/>
              </a:rPr>
              <a:t>Oracle dataset</a:t>
            </a:r>
          </a:p>
        </p:txBody>
      </p:sp>
      <p:sp>
        <p:nvSpPr>
          <p:cNvPr id="24" name="Left Brace 23">
            <a:extLst>
              <a:ext uri="{FF2B5EF4-FFF2-40B4-BE49-F238E27FC236}">
                <a16:creationId xmlns:a16="http://schemas.microsoft.com/office/drawing/2014/main" id="{3B00CAC3-965A-4538-9B76-E7F9F28ACB36}"/>
              </a:ext>
            </a:extLst>
          </p:cNvPr>
          <p:cNvSpPr/>
          <p:nvPr/>
        </p:nvSpPr>
        <p:spPr>
          <a:xfrm rot="5400000">
            <a:off x="10337589" y="1595884"/>
            <a:ext cx="152415" cy="1902979"/>
          </a:xfrm>
          <a:prstGeom prst="leftBrace">
            <a:avLst>
              <a:gd name="adj1" fmla="val 67561"/>
              <a:gd name="adj2" fmla="val 48053"/>
            </a:avLst>
          </a:prstGeom>
          <a:ln w="57150">
            <a:solidFill>
              <a:srgbClr val="053C8F"/>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26" name="Rectangle: Rounded Corners 25">
            <a:extLst>
              <a:ext uri="{FF2B5EF4-FFF2-40B4-BE49-F238E27FC236}">
                <a16:creationId xmlns:a16="http://schemas.microsoft.com/office/drawing/2014/main" id="{56DDE791-2BE7-45BD-A8F1-AF812638BFF5}"/>
              </a:ext>
            </a:extLst>
          </p:cNvPr>
          <p:cNvSpPr/>
          <p:nvPr/>
        </p:nvSpPr>
        <p:spPr>
          <a:xfrm>
            <a:off x="9698207" y="2723958"/>
            <a:ext cx="1593853" cy="411140"/>
          </a:xfrm>
          <a:prstGeom prst="roundRect">
            <a:avLst/>
          </a:prstGeom>
          <a:noFill/>
          <a:ln>
            <a:solidFill>
              <a:srgbClr val="053C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Segoe UI" panose="020B0502040204020203" pitchFamily="34" charset="0"/>
                <a:cs typeface="Segoe UI" panose="020B0502040204020203" pitchFamily="34" charset="0"/>
              </a:rPr>
              <a:t>Product ID</a:t>
            </a:r>
          </a:p>
        </p:txBody>
      </p:sp>
      <p:sp>
        <p:nvSpPr>
          <p:cNvPr id="41" name="Rectangle: Rounded Corners 40">
            <a:extLst>
              <a:ext uri="{FF2B5EF4-FFF2-40B4-BE49-F238E27FC236}">
                <a16:creationId xmlns:a16="http://schemas.microsoft.com/office/drawing/2014/main" id="{84201901-6703-4A7E-98A5-0219FFEE48B1}"/>
              </a:ext>
            </a:extLst>
          </p:cNvPr>
          <p:cNvSpPr/>
          <p:nvPr/>
        </p:nvSpPr>
        <p:spPr>
          <a:xfrm>
            <a:off x="9665577" y="3225574"/>
            <a:ext cx="1649825" cy="293338"/>
          </a:xfrm>
          <a:prstGeom prst="roundRect">
            <a:avLst/>
          </a:prstGeom>
          <a:noFill/>
          <a:ln>
            <a:solidFill>
              <a:srgbClr val="053C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Segoe UI" panose="020B0502040204020203" pitchFamily="34" charset="0"/>
                <a:cs typeface="Segoe UI" panose="020B0502040204020203" pitchFamily="34" charset="0"/>
              </a:rPr>
              <a:t>Order </a:t>
            </a:r>
            <a:r>
              <a:rPr lang="en-US" sz="2000" dirty="0" err="1">
                <a:solidFill>
                  <a:schemeClr val="tx1"/>
                </a:solidFill>
                <a:latin typeface="Segoe UI" panose="020B0502040204020203" pitchFamily="34" charset="0"/>
                <a:cs typeface="Segoe UI" panose="020B0502040204020203" pitchFamily="34" charset="0"/>
              </a:rPr>
              <a:t>nb.</a:t>
            </a:r>
            <a:endParaRPr lang="en-US" sz="2000" dirty="0">
              <a:solidFill>
                <a:schemeClr val="tx1"/>
              </a:solidFill>
              <a:latin typeface="Segoe UI" panose="020B0502040204020203" pitchFamily="34" charset="0"/>
              <a:cs typeface="Segoe UI" panose="020B0502040204020203" pitchFamily="34" charset="0"/>
            </a:endParaRPr>
          </a:p>
        </p:txBody>
      </p:sp>
      <p:sp>
        <p:nvSpPr>
          <p:cNvPr id="42" name="Arrow: Right 41">
            <a:extLst>
              <a:ext uri="{FF2B5EF4-FFF2-40B4-BE49-F238E27FC236}">
                <a16:creationId xmlns:a16="http://schemas.microsoft.com/office/drawing/2014/main" id="{D011DDDF-BF33-481F-87E1-CE5205CDA907}"/>
              </a:ext>
            </a:extLst>
          </p:cNvPr>
          <p:cNvSpPr/>
          <p:nvPr/>
        </p:nvSpPr>
        <p:spPr>
          <a:xfrm rot="2393243">
            <a:off x="7155073" y="3902633"/>
            <a:ext cx="2296900" cy="467668"/>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43" name="Graphic 42" descr="Table">
            <a:extLst>
              <a:ext uri="{FF2B5EF4-FFF2-40B4-BE49-F238E27FC236}">
                <a16:creationId xmlns:a16="http://schemas.microsoft.com/office/drawing/2014/main" id="{45C83594-89BA-4888-AC3F-C7375F56969A}"/>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9497475" y="4452950"/>
            <a:ext cx="1977745" cy="1522392"/>
          </a:xfrm>
          <a:prstGeom prst="rect">
            <a:avLst/>
          </a:prstGeom>
        </p:spPr>
      </p:pic>
      <p:sp>
        <p:nvSpPr>
          <p:cNvPr id="44" name="Title 1">
            <a:extLst>
              <a:ext uri="{FF2B5EF4-FFF2-40B4-BE49-F238E27FC236}">
                <a16:creationId xmlns:a16="http://schemas.microsoft.com/office/drawing/2014/main" id="{89135F72-61E5-4E72-960F-808FD0BC6285}"/>
              </a:ext>
            </a:extLst>
          </p:cNvPr>
          <p:cNvSpPr txBox="1">
            <a:spLocks/>
          </p:cNvSpPr>
          <p:nvPr/>
        </p:nvSpPr>
        <p:spPr>
          <a:xfrm>
            <a:off x="8513294" y="4013872"/>
            <a:ext cx="3946108" cy="778923"/>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dirty="0">
                <a:latin typeface="Segoe UI" panose="020B0502040204020203" pitchFamily="34" charset="0"/>
                <a:cs typeface="Segoe UI" panose="020B0502040204020203" pitchFamily="34" charset="0"/>
              </a:rPr>
              <a:t>Product names </a:t>
            </a:r>
          </a:p>
          <a:p>
            <a:pPr algn="ctr"/>
            <a:r>
              <a:rPr lang="en-US" sz="2400" dirty="0">
                <a:latin typeface="Segoe UI" panose="020B0502040204020203" pitchFamily="34" charset="0"/>
                <a:cs typeface="Segoe UI" panose="020B0502040204020203" pitchFamily="34" charset="0"/>
              </a:rPr>
              <a:t>dataset</a:t>
            </a:r>
            <a:r>
              <a:rPr lang="en-US" sz="2800" dirty="0">
                <a:latin typeface="Segoe UI" panose="020B0502040204020203" pitchFamily="34" charset="0"/>
                <a:cs typeface="Segoe UI" panose="020B0502040204020203" pitchFamily="34" charset="0"/>
              </a:rPr>
              <a:t> </a:t>
            </a:r>
          </a:p>
        </p:txBody>
      </p:sp>
      <p:sp>
        <p:nvSpPr>
          <p:cNvPr id="48" name="Rectangle: Rounded Corners 47">
            <a:extLst>
              <a:ext uri="{FF2B5EF4-FFF2-40B4-BE49-F238E27FC236}">
                <a16:creationId xmlns:a16="http://schemas.microsoft.com/office/drawing/2014/main" id="{007B6996-2F44-475D-9B32-1D63627E0E37}"/>
              </a:ext>
            </a:extLst>
          </p:cNvPr>
          <p:cNvSpPr/>
          <p:nvPr/>
        </p:nvSpPr>
        <p:spPr>
          <a:xfrm>
            <a:off x="9599335" y="5744834"/>
            <a:ext cx="1835197" cy="299091"/>
          </a:xfrm>
          <a:prstGeom prst="roundRect">
            <a:avLst/>
          </a:prstGeom>
          <a:noFill/>
          <a:ln>
            <a:solidFill>
              <a:srgbClr val="053C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i="1" dirty="0">
                <a:solidFill>
                  <a:schemeClr val="tx1"/>
                </a:solidFill>
                <a:latin typeface="Segoe UI" panose="020B0502040204020203" pitchFamily="34" charset="0"/>
                <a:cs typeface="Segoe UI" panose="020B0502040204020203" pitchFamily="34" charset="0"/>
              </a:rPr>
              <a:t>Scraped data</a:t>
            </a:r>
          </a:p>
        </p:txBody>
      </p:sp>
      <p:sp>
        <p:nvSpPr>
          <p:cNvPr id="2" name="Slide Number Placeholder 1">
            <a:extLst>
              <a:ext uri="{FF2B5EF4-FFF2-40B4-BE49-F238E27FC236}">
                <a16:creationId xmlns:a16="http://schemas.microsoft.com/office/drawing/2014/main" id="{3690B9D8-59BF-4669-BDC9-0F37C29D401E}"/>
              </a:ext>
            </a:extLst>
          </p:cNvPr>
          <p:cNvSpPr>
            <a:spLocks noGrp="1"/>
          </p:cNvSpPr>
          <p:nvPr>
            <p:ph type="sldNum" sz="quarter" idx="12"/>
          </p:nvPr>
        </p:nvSpPr>
        <p:spPr/>
        <p:txBody>
          <a:bodyPr/>
          <a:lstStyle/>
          <a:p>
            <a:fld id="{16C90663-FA6D-4415-87FA-7E8AD6A7A104}" type="slidenum">
              <a:rPr lang="en-US" smtClean="0"/>
              <a:t>27</a:t>
            </a:fld>
            <a:endParaRPr lang="en-US"/>
          </a:p>
        </p:txBody>
      </p:sp>
    </p:spTree>
    <p:extLst>
      <p:ext uri="{BB962C8B-B14F-4D97-AF65-F5344CB8AC3E}">
        <p14:creationId xmlns:p14="http://schemas.microsoft.com/office/powerpoint/2010/main" val="13453268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5" name="Straight Connector 24">
            <a:extLst>
              <a:ext uri="{FF2B5EF4-FFF2-40B4-BE49-F238E27FC236}">
                <a16:creationId xmlns:a16="http://schemas.microsoft.com/office/drawing/2014/main" id="{8820F067-EF25-0CD5-E745-FB4B7A2164EF}"/>
              </a:ext>
            </a:extLst>
          </p:cNvPr>
          <p:cNvCxnSpPr/>
          <p:nvPr/>
        </p:nvCxnSpPr>
        <p:spPr>
          <a:xfrm>
            <a:off x="285750" y="267474"/>
            <a:ext cx="11772900" cy="0"/>
          </a:xfrm>
          <a:prstGeom prst="line">
            <a:avLst/>
          </a:prstGeom>
          <a:ln>
            <a:solidFill>
              <a:srgbClr val="053C8F"/>
            </a:solidFill>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AA550F7C-761D-1390-51F2-3C5B36F1DE53}"/>
              </a:ext>
            </a:extLst>
          </p:cNvPr>
          <p:cNvSpPr txBox="1"/>
          <p:nvPr/>
        </p:nvSpPr>
        <p:spPr>
          <a:xfrm>
            <a:off x="320690" y="12735"/>
            <a:ext cx="1741182"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effectLst/>
                <a:uLnTx/>
                <a:uFillTx/>
                <a:latin typeface="Segoe UI" panose="020B0502040204020203" pitchFamily="34" charset="0"/>
                <a:cs typeface="Segoe UI" panose="020B0502040204020203" pitchFamily="34" charset="0"/>
              </a:rPr>
              <a:t>FORECASTING ANALYSIS</a:t>
            </a:r>
            <a:endParaRPr kumimoji="0" lang="en-US" sz="1100" b="0" i="0" u="none" strike="noStrike" kern="1200" cap="none" spc="0" normalizeH="0" baseline="0" noProof="0" dirty="0">
              <a:ln>
                <a:noFill/>
              </a:ln>
              <a:effectLst/>
              <a:uLnTx/>
              <a:uFillTx/>
              <a:latin typeface="Calibri" panose="020F0502020204030204" pitchFamily="34" charset="0"/>
              <a:ea typeface="+mn-ea"/>
              <a:cs typeface="Calibri" panose="020F0502020204030204" pitchFamily="34" charset="0"/>
            </a:endParaRPr>
          </a:p>
        </p:txBody>
      </p:sp>
      <p:sp>
        <p:nvSpPr>
          <p:cNvPr id="28" name="TextBox 27">
            <a:extLst>
              <a:ext uri="{FF2B5EF4-FFF2-40B4-BE49-F238E27FC236}">
                <a16:creationId xmlns:a16="http://schemas.microsoft.com/office/drawing/2014/main" id="{379B6B42-1E91-C09C-48AE-7F7A2C12CB24}"/>
              </a:ext>
            </a:extLst>
          </p:cNvPr>
          <p:cNvSpPr txBox="1"/>
          <p:nvPr/>
        </p:nvSpPr>
        <p:spPr>
          <a:xfrm>
            <a:off x="3509708" y="34019"/>
            <a:ext cx="1545616"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effectLst/>
                <a:uLnTx/>
                <a:uFillTx/>
                <a:latin typeface="Segoe UI" panose="020B0502040204020203" pitchFamily="34" charset="0"/>
                <a:cs typeface="Segoe UI" panose="020B0502040204020203" pitchFamily="34" charset="0"/>
              </a:rPr>
              <a:t>BUSINESS ANALYTICS</a:t>
            </a:r>
            <a:endParaRPr kumimoji="0" lang="en-US" sz="1100" b="0" i="0" u="none" strike="noStrike" kern="1200" cap="none" spc="0" normalizeH="0" baseline="0" noProof="0" dirty="0">
              <a:ln>
                <a:noFill/>
              </a:ln>
              <a:effectLst/>
              <a:uLnTx/>
              <a:uFillTx/>
              <a:latin typeface="Calibri" panose="020F0502020204030204" pitchFamily="34" charset="0"/>
              <a:ea typeface="+mn-ea"/>
              <a:cs typeface="Calibri" panose="020F0502020204030204" pitchFamily="34" charset="0"/>
            </a:endParaRPr>
          </a:p>
        </p:txBody>
      </p:sp>
      <p:sp>
        <p:nvSpPr>
          <p:cNvPr id="29" name="TextBox 28">
            <a:extLst>
              <a:ext uri="{FF2B5EF4-FFF2-40B4-BE49-F238E27FC236}">
                <a16:creationId xmlns:a16="http://schemas.microsoft.com/office/drawing/2014/main" id="{5E22C124-A3D5-E1B2-7969-7B91F7166C9B}"/>
              </a:ext>
            </a:extLst>
          </p:cNvPr>
          <p:cNvSpPr txBox="1"/>
          <p:nvPr/>
        </p:nvSpPr>
        <p:spPr>
          <a:xfrm>
            <a:off x="6526683" y="34019"/>
            <a:ext cx="2178802"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latin typeface="Segoe UI" panose="020B0502040204020203" pitchFamily="34" charset="0"/>
                <a:cs typeface="Segoe UI" panose="020B0502040204020203" pitchFamily="34" charset="0"/>
              </a:rPr>
              <a:t>AIRFLOW AUTOMATED SYSTEM</a:t>
            </a:r>
            <a:endParaRPr kumimoji="0" lang="en-US" sz="1100" b="0" i="0" u="none" strike="noStrike" kern="1200" cap="none" spc="0" normalizeH="0" baseline="0" noProof="0" dirty="0">
              <a:ln>
                <a:noFill/>
              </a:ln>
              <a:effectLst/>
              <a:uLnTx/>
              <a:uFillTx/>
              <a:latin typeface="Segoe UI" panose="020B0502040204020203" pitchFamily="34" charset="0"/>
              <a:cs typeface="Segoe UI" panose="020B0502040204020203" pitchFamily="34" charset="0"/>
            </a:endParaRPr>
          </a:p>
        </p:txBody>
      </p:sp>
      <p:sp>
        <p:nvSpPr>
          <p:cNvPr id="30" name="TextBox 29">
            <a:extLst>
              <a:ext uri="{FF2B5EF4-FFF2-40B4-BE49-F238E27FC236}">
                <a16:creationId xmlns:a16="http://schemas.microsoft.com/office/drawing/2014/main" id="{4986B5DA-FB37-8EAD-471E-020548A871BB}"/>
              </a:ext>
            </a:extLst>
          </p:cNvPr>
          <p:cNvSpPr txBox="1"/>
          <p:nvPr/>
        </p:nvSpPr>
        <p:spPr>
          <a:xfrm>
            <a:off x="10135192" y="34019"/>
            <a:ext cx="1553630"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latin typeface="Segoe UI" panose="020B0502040204020203" pitchFamily="34" charset="0"/>
                <a:ea typeface="+mn-ea"/>
                <a:cs typeface="Segoe UI" panose="020B0502040204020203" pitchFamily="34" charset="0"/>
              </a:rPr>
              <a:t>RECOMMENDATIONS</a:t>
            </a:r>
            <a:endParaRPr kumimoji="0" lang="en-US" sz="1100" b="0" i="0" u="none" strike="noStrike" kern="1200" cap="none" spc="0" normalizeH="0" baseline="0" noProof="0" dirty="0">
              <a:ln>
                <a:noFill/>
              </a:ln>
              <a:effectLst/>
              <a:uLnTx/>
              <a:uFillTx/>
              <a:latin typeface="Calibri" panose="020F0502020204030204" pitchFamily="34" charset="0"/>
              <a:ea typeface="+mn-ea"/>
              <a:cs typeface="Calibri" panose="020F0502020204030204" pitchFamily="34" charset="0"/>
            </a:endParaRPr>
          </a:p>
        </p:txBody>
      </p:sp>
      <p:sp>
        <p:nvSpPr>
          <p:cNvPr id="33" name="Rectangle 32">
            <a:extLst>
              <a:ext uri="{FF2B5EF4-FFF2-40B4-BE49-F238E27FC236}">
                <a16:creationId xmlns:a16="http://schemas.microsoft.com/office/drawing/2014/main" id="{39C169B3-CD65-DDA5-9D92-9B5A3ACE0E88}"/>
              </a:ext>
            </a:extLst>
          </p:cNvPr>
          <p:cNvSpPr/>
          <p:nvPr/>
        </p:nvSpPr>
        <p:spPr>
          <a:xfrm>
            <a:off x="3344376" y="249910"/>
            <a:ext cx="1752600" cy="45719"/>
          </a:xfrm>
          <a:prstGeom prst="rect">
            <a:avLst/>
          </a:prstGeom>
          <a:solidFill>
            <a:srgbClr val="053C8F"/>
          </a:solidFill>
          <a:ln>
            <a:solidFill>
              <a:srgbClr val="053C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chemeClr val="tx1"/>
              </a:solidFill>
              <a:effectLst/>
              <a:uLnTx/>
              <a:uFillTx/>
              <a:latin typeface="Arial"/>
              <a:ea typeface="+mn-ea"/>
              <a:cs typeface="+mn-cs"/>
            </a:endParaRPr>
          </a:p>
        </p:txBody>
      </p:sp>
      <p:sp>
        <p:nvSpPr>
          <p:cNvPr id="3" name="Slide Number Placeholder 2">
            <a:extLst>
              <a:ext uri="{FF2B5EF4-FFF2-40B4-BE49-F238E27FC236}">
                <a16:creationId xmlns:a16="http://schemas.microsoft.com/office/drawing/2014/main" id="{EC899F44-A108-4EB3-89F7-77146EA63829}"/>
              </a:ext>
            </a:extLst>
          </p:cNvPr>
          <p:cNvSpPr>
            <a:spLocks noGrp="1"/>
          </p:cNvSpPr>
          <p:nvPr>
            <p:ph type="sldNum" sz="quarter" idx="12"/>
          </p:nvPr>
        </p:nvSpPr>
        <p:spPr>
          <a:xfrm>
            <a:off x="8945622" y="6381506"/>
            <a:ext cx="2743200" cy="365125"/>
          </a:xfrm>
        </p:spPr>
        <p:txBody>
          <a:bodyPr/>
          <a:lstStyle/>
          <a:p>
            <a:fld id="{16C90663-FA6D-4415-87FA-7E8AD6A7A104}" type="slidenum">
              <a:rPr lang="en-US" smtClean="0"/>
              <a:t>28</a:t>
            </a:fld>
            <a:endParaRPr lang="en-US" dirty="0"/>
          </a:p>
        </p:txBody>
      </p:sp>
      <p:pic>
        <p:nvPicPr>
          <p:cNvPr id="5" name="Picture 4">
            <a:extLst>
              <a:ext uri="{FF2B5EF4-FFF2-40B4-BE49-F238E27FC236}">
                <a16:creationId xmlns:a16="http://schemas.microsoft.com/office/drawing/2014/main" id="{40122B0A-69AA-419B-90CA-0D45011D4601}"/>
              </a:ext>
            </a:extLst>
          </p:cNvPr>
          <p:cNvPicPr>
            <a:picLocks noChangeAspect="1"/>
          </p:cNvPicPr>
          <p:nvPr/>
        </p:nvPicPr>
        <p:blipFill rotWithShape="1">
          <a:blip r:embed="rId2"/>
          <a:srcRect l="1" t="6568" r="41407" b="33381"/>
          <a:stretch/>
        </p:blipFill>
        <p:spPr>
          <a:xfrm>
            <a:off x="246068" y="1096662"/>
            <a:ext cx="7183120" cy="4450821"/>
          </a:xfrm>
          <a:prstGeom prst="rect">
            <a:avLst/>
          </a:prstGeom>
        </p:spPr>
      </p:pic>
      <p:sp>
        <p:nvSpPr>
          <p:cNvPr id="6" name="Oval 5">
            <a:extLst>
              <a:ext uri="{FF2B5EF4-FFF2-40B4-BE49-F238E27FC236}">
                <a16:creationId xmlns:a16="http://schemas.microsoft.com/office/drawing/2014/main" id="{6849E1BB-59B4-4022-9BC9-756B56845576}"/>
              </a:ext>
            </a:extLst>
          </p:cNvPr>
          <p:cNvSpPr/>
          <p:nvPr/>
        </p:nvSpPr>
        <p:spPr>
          <a:xfrm>
            <a:off x="690589" y="2011680"/>
            <a:ext cx="1493520" cy="599440"/>
          </a:xfrm>
          <a:prstGeom prst="ellipse">
            <a:avLst/>
          </a:prstGeom>
          <a:noFill/>
          <a:ln>
            <a:solidFill>
              <a:srgbClr val="053C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840032"/>
              </a:solidFill>
            </a:endParaRPr>
          </a:p>
        </p:txBody>
      </p:sp>
      <p:sp>
        <p:nvSpPr>
          <p:cNvPr id="14" name="Oval 13">
            <a:extLst>
              <a:ext uri="{FF2B5EF4-FFF2-40B4-BE49-F238E27FC236}">
                <a16:creationId xmlns:a16="http://schemas.microsoft.com/office/drawing/2014/main" id="{2BA9A74A-4FBB-427D-BF49-14AA7BE41A80}"/>
              </a:ext>
            </a:extLst>
          </p:cNvPr>
          <p:cNvSpPr/>
          <p:nvPr/>
        </p:nvSpPr>
        <p:spPr>
          <a:xfrm>
            <a:off x="2448269" y="4947920"/>
            <a:ext cx="1493520" cy="457200"/>
          </a:xfrm>
          <a:prstGeom prst="ellipse">
            <a:avLst/>
          </a:prstGeom>
          <a:noFill/>
          <a:ln>
            <a:solidFill>
              <a:srgbClr val="053C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840032"/>
              </a:solidFill>
            </a:endParaRPr>
          </a:p>
        </p:txBody>
      </p:sp>
      <p:sp>
        <p:nvSpPr>
          <p:cNvPr id="15" name="Oval 14">
            <a:extLst>
              <a:ext uri="{FF2B5EF4-FFF2-40B4-BE49-F238E27FC236}">
                <a16:creationId xmlns:a16="http://schemas.microsoft.com/office/drawing/2014/main" id="{B14CD8D5-1780-42A4-83EA-E12A78B4BD97}"/>
              </a:ext>
            </a:extLst>
          </p:cNvPr>
          <p:cNvSpPr/>
          <p:nvPr/>
        </p:nvSpPr>
        <p:spPr>
          <a:xfrm>
            <a:off x="1589748" y="4419600"/>
            <a:ext cx="3461999" cy="528320"/>
          </a:xfrm>
          <a:prstGeom prst="ellipse">
            <a:avLst/>
          </a:prstGeom>
          <a:noFill/>
          <a:ln>
            <a:solidFill>
              <a:srgbClr val="053C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840032"/>
              </a:solidFill>
            </a:endParaRPr>
          </a:p>
        </p:txBody>
      </p:sp>
      <p:cxnSp>
        <p:nvCxnSpPr>
          <p:cNvPr id="9" name="Connector: Elbow 8">
            <a:extLst>
              <a:ext uri="{FF2B5EF4-FFF2-40B4-BE49-F238E27FC236}">
                <a16:creationId xmlns:a16="http://schemas.microsoft.com/office/drawing/2014/main" id="{FA292245-E5A9-4DBC-A488-9EF7FD295359}"/>
              </a:ext>
            </a:extLst>
          </p:cNvPr>
          <p:cNvCxnSpPr>
            <a:cxnSpLocks/>
          </p:cNvCxnSpPr>
          <p:nvPr/>
        </p:nvCxnSpPr>
        <p:spPr>
          <a:xfrm>
            <a:off x="2062189" y="2146486"/>
            <a:ext cx="6220439" cy="482476"/>
          </a:xfrm>
          <a:prstGeom prst="bentConnector3">
            <a:avLst/>
          </a:prstGeom>
          <a:ln w="57150">
            <a:solidFill>
              <a:srgbClr val="053C8F"/>
            </a:solidFill>
            <a:tailEnd type="triangle"/>
          </a:ln>
        </p:spPr>
        <p:style>
          <a:lnRef idx="2">
            <a:schemeClr val="accent1"/>
          </a:lnRef>
          <a:fillRef idx="0">
            <a:schemeClr val="accent1"/>
          </a:fillRef>
          <a:effectRef idx="1">
            <a:schemeClr val="accent1"/>
          </a:effectRef>
          <a:fontRef idx="minor">
            <a:schemeClr val="tx1"/>
          </a:fontRef>
        </p:style>
      </p:cxnSp>
      <p:cxnSp>
        <p:nvCxnSpPr>
          <p:cNvPr id="20" name="Connector: Elbow 19">
            <a:extLst>
              <a:ext uri="{FF2B5EF4-FFF2-40B4-BE49-F238E27FC236}">
                <a16:creationId xmlns:a16="http://schemas.microsoft.com/office/drawing/2014/main" id="{E9BF2210-936D-49BB-8492-6DFA96FF332E}"/>
              </a:ext>
            </a:extLst>
          </p:cNvPr>
          <p:cNvCxnSpPr>
            <a:cxnSpLocks/>
          </p:cNvCxnSpPr>
          <p:nvPr/>
        </p:nvCxnSpPr>
        <p:spPr>
          <a:xfrm flipV="1">
            <a:off x="5051747" y="4256299"/>
            <a:ext cx="3804921" cy="437621"/>
          </a:xfrm>
          <a:prstGeom prst="bentConnector3">
            <a:avLst/>
          </a:prstGeom>
          <a:ln w="57150">
            <a:solidFill>
              <a:srgbClr val="053C8F"/>
            </a:solidFill>
            <a:tailEnd type="triangle"/>
          </a:ln>
        </p:spPr>
        <p:style>
          <a:lnRef idx="2">
            <a:schemeClr val="accent1"/>
          </a:lnRef>
          <a:fillRef idx="0">
            <a:schemeClr val="accent1"/>
          </a:fillRef>
          <a:effectRef idx="1">
            <a:schemeClr val="accent1"/>
          </a:effectRef>
          <a:fontRef idx="minor">
            <a:schemeClr val="tx1"/>
          </a:fontRef>
        </p:style>
      </p:cxnSp>
      <p:cxnSp>
        <p:nvCxnSpPr>
          <p:cNvPr id="21" name="Connector: Elbow 20">
            <a:extLst>
              <a:ext uri="{FF2B5EF4-FFF2-40B4-BE49-F238E27FC236}">
                <a16:creationId xmlns:a16="http://schemas.microsoft.com/office/drawing/2014/main" id="{44C7F791-0067-4CD8-8C25-C8F5DA8E71BB}"/>
              </a:ext>
            </a:extLst>
          </p:cNvPr>
          <p:cNvCxnSpPr>
            <a:cxnSpLocks/>
          </p:cNvCxnSpPr>
          <p:nvPr/>
        </p:nvCxnSpPr>
        <p:spPr>
          <a:xfrm>
            <a:off x="3904832" y="5235064"/>
            <a:ext cx="4377796" cy="579409"/>
          </a:xfrm>
          <a:prstGeom prst="bentConnector3">
            <a:avLst>
              <a:gd name="adj1" fmla="val 50000"/>
            </a:avLst>
          </a:prstGeom>
          <a:ln w="57150">
            <a:solidFill>
              <a:srgbClr val="053C8F"/>
            </a:solidFill>
            <a:tailEnd type="triangle"/>
          </a:ln>
        </p:spPr>
        <p:style>
          <a:lnRef idx="2">
            <a:schemeClr val="accent1"/>
          </a:lnRef>
          <a:fillRef idx="0">
            <a:schemeClr val="accent1"/>
          </a:fillRef>
          <a:effectRef idx="1">
            <a:schemeClr val="accent1"/>
          </a:effectRef>
          <a:fontRef idx="minor">
            <a:schemeClr val="tx1"/>
          </a:fontRef>
        </p:style>
      </p:cxnSp>
      <p:sp>
        <p:nvSpPr>
          <p:cNvPr id="26" name="Rectangle: Rounded Corners 25">
            <a:extLst>
              <a:ext uri="{FF2B5EF4-FFF2-40B4-BE49-F238E27FC236}">
                <a16:creationId xmlns:a16="http://schemas.microsoft.com/office/drawing/2014/main" id="{179C41E1-0336-4B45-9988-BBFA78D92FD0}"/>
              </a:ext>
            </a:extLst>
          </p:cNvPr>
          <p:cNvSpPr/>
          <p:nvPr/>
        </p:nvSpPr>
        <p:spPr>
          <a:xfrm>
            <a:off x="8513161" y="2382566"/>
            <a:ext cx="3107097" cy="457107"/>
          </a:xfrm>
          <a:prstGeom prst="roundRect">
            <a:avLst/>
          </a:prstGeom>
          <a:noFill/>
          <a:ln>
            <a:solidFill>
              <a:srgbClr val="053C8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strike="noStrike" kern="1200" cap="none" spc="0" normalizeH="0" baseline="0" noProof="0" dirty="0">
                <a:ln>
                  <a:noFill/>
                </a:ln>
                <a:solidFill>
                  <a:srgbClr val="053C8F"/>
                </a:solidFill>
                <a:effectLst/>
                <a:uLnTx/>
                <a:uFillTx/>
                <a:latin typeface="Aptos" panose="02110004020202020204"/>
                <a:ea typeface="+mn-ea"/>
                <a:cs typeface="+mn-cs"/>
              </a:rPr>
              <a:t>Search for Product ID</a:t>
            </a:r>
          </a:p>
        </p:txBody>
      </p:sp>
      <p:sp>
        <p:nvSpPr>
          <p:cNvPr id="31" name="Rectangle: Rounded Corners 30">
            <a:extLst>
              <a:ext uri="{FF2B5EF4-FFF2-40B4-BE49-F238E27FC236}">
                <a16:creationId xmlns:a16="http://schemas.microsoft.com/office/drawing/2014/main" id="{E91C08A1-3504-45E3-BB08-76ADAAFAB7E6}"/>
              </a:ext>
            </a:extLst>
          </p:cNvPr>
          <p:cNvSpPr/>
          <p:nvPr/>
        </p:nvSpPr>
        <p:spPr>
          <a:xfrm>
            <a:off x="9554194" y="2098222"/>
            <a:ext cx="875347" cy="325380"/>
          </a:xfrm>
          <a:prstGeom prst="roundRect">
            <a:avLst/>
          </a:prstGeom>
          <a:solidFill>
            <a:srgbClr val="053C8F"/>
          </a:solidFill>
          <a:ln>
            <a:solidFill>
              <a:srgbClr val="053C8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strike="noStrike" kern="1200" cap="none" spc="0" normalizeH="0" baseline="0" noProof="0" dirty="0">
                <a:ln>
                  <a:noFill/>
                </a:ln>
                <a:solidFill>
                  <a:schemeClr val="bg1"/>
                </a:solidFill>
                <a:effectLst/>
                <a:uLnTx/>
                <a:uFillTx/>
                <a:latin typeface="Aptos" panose="02110004020202020204"/>
                <a:ea typeface="+mn-ea"/>
                <a:cs typeface="+mn-cs"/>
              </a:rPr>
              <a:t>Step 1</a:t>
            </a:r>
          </a:p>
        </p:txBody>
      </p:sp>
      <p:sp>
        <p:nvSpPr>
          <p:cNvPr id="32" name="Rectangle: Rounded Corners 31">
            <a:extLst>
              <a:ext uri="{FF2B5EF4-FFF2-40B4-BE49-F238E27FC236}">
                <a16:creationId xmlns:a16="http://schemas.microsoft.com/office/drawing/2014/main" id="{67B93A52-E6C3-4960-87DB-BD99246760FA}"/>
              </a:ext>
            </a:extLst>
          </p:cNvPr>
          <p:cNvSpPr/>
          <p:nvPr/>
        </p:nvSpPr>
        <p:spPr>
          <a:xfrm>
            <a:off x="8951553" y="3991871"/>
            <a:ext cx="3107097" cy="457107"/>
          </a:xfrm>
          <a:prstGeom prst="roundRect">
            <a:avLst/>
          </a:prstGeom>
          <a:noFill/>
          <a:ln>
            <a:solidFill>
              <a:srgbClr val="053C8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strike="noStrike" kern="1200" cap="none" spc="0" normalizeH="0" baseline="0" noProof="0" dirty="0">
                <a:ln>
                  <a:noFill/>
                </a:ln>
                <a:solidFill>
                  <a:srgbClr val="053C8F"/>
                </a:solidFill>
                <a:effectLst/>
                <a:uLnTx/>
                <a:uFillTx/>
                <a:latin typeface="Aptos" panose="02110004020202020204"/>
                <a:ea typeface="+mn-ea"/>
                <a:cs typeface="+mn-cs"/>
              </a:rPr>
              <a:t>Extract product name</a:t>
            </a:r>
          </a:p>
        </p:txBody>
      </p:sp>
      <p:sp>
        <p:nvSpPr>
          <p:cNvPr id="34" name="Rectangle: Rounded Corners 33">
            <a:extLst>
              <a:ext uri="{FF2B5EF4-FFF2-40B4-BE49-F238E27FC236}">
                <a16:creationId xmlns:a16="http://schemas.microsoft.com/office/drawing/2014/main" id="{86A5B33E-D87C-4310-8CA4-783999188046}"/>
              </a:ext>
            </a:extLst>
          </p:cNvPr>
          <p:cNvSpPr/>
          <p:nvPr/>
        </p:nvSpPr>
        <p:spPr>
          <a:xfrm>
            <a:off x="10068275" y="3741039"/>
            <a:ext cx="875347" cy="325380"/>
          </a:xfrm>
          <a:prstGeom prst="roundRect">
            <a:avLst/>
          </a:prstGeom>
          <a:solidFill>
            <a:srgbClr val="053C8F"/>
          </a:solidFill>
          <a:ln>
            <a:solidFill>
              <a:srgbClr val="053C8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strike="noStrike" kern="1200" cap="none" spc="0" normalizeH="0" baseline="0" noProof="0" dirty="0">
                <a:ln>
                  <a:noFill/>
                </a:ln>
                <a:solidFill>
                  <a:schemeClr val="bg1"/>
                </a:solidFill>
                <a:effectLst/>
                <a:uLnTx/>
                <a:uFillTx/>
                <a:latin typeface="Aptos" panose="02110004020202020204"/>
                <a:ea typeface="+mn-ea"/>
                <a:cs typeface="+mn-cs"/>
              </a:rPr>
              <a:t>Step 2</a:t>
            </a:r>
          </a:p>
        </p:txBody>
      </p:sp>
      <p:sp>
        <p:nvSpPr>
          <p:cNvPr id="35" name="Rectangle: Rounded Corners 34">
            <a:extLst>
              <a:ext uri="{FF2B5EF4-FFF2-40B4-BE49-F238E27FC236}">
                <a16:creationId xmlns:a16="http://schemas.microsoft.com/office/drawing/2014/main" id="{347DE02C-4434-4DC8-8BC3-A18B903403B6}"/>
              </a:ext>
            </a:extLst>
          </p:cNvPr>
          <p:cNvSpPr/>
          <p:nvPr/>
        </p:nvSpPr>
        <p:spPr>
          <a:xfrm>
            <a:off x="8431880" y="5597474"/>
            <a:ext cx="3418071" cy="478841"/>
          </a:xfrm>
          <a:prstGeom prst="roundRect">
            <a:avLst/>
          </a:prstGeom>
          <a:noFill/>
          <a:ln>
            <a:solidFill>
              <a:srgbClr val="053C8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strike="noStrike" kern="1200" cap="none" spc="0" normalizeH="0" baseline="0" noProof="0" dirty="0">
                <a:ln>
                  <a:noFill/>
                </a:ln>
                <a:solidFill>
                  <a:srgbClr val="053C8F"/>
                </a:solidFill>
                <a:effectLst/>
                <a:uLnTx/>
                <a:uFillTx/>
                <a:latin typeface="Aptos" panose="02110004020202020204"/>
                <a:ea typeface="+mn-ea"/>
                <a:cs typeface="+mn-cs"/>
              </a:rPr>
              <a:t>Extract product category</a:t>
            </a:r>
          </a:p>
        </p:txBody>
      </p:sp>
      <p:sp>
        <p:nvSpPr>
          <p:cNvPr id="36" name="Rectangle: Rounded Corners 35">
            <a:extLst>
              <a:ext uri="{FF2B5EF4-FFF2-40B4-BE49-F238E27FC236}">
                <a16:creationId xmlns:a16="http://schemas.microsoft.com/office/drawing/2014/main" id="{D0449609-8261-4FDD-9137-3F376CE14D56}"/>
              </a:ext>
            </a:extLst>
          </p:cNvPr>
          <p:cNvSpPr/>
          <p:nvPr/>
        </p:nvSpPr>
        <p:spPr>
          <a:xfrm>
            <a:off x="9703241" y="5372851"/>
            <a:ext cx="875347" cy="325380"/>
          </a:xfrm>
          <a:prstGeom prst="roundRect">
            <a:avLst/>
          </a:prstGeom>
          <a:solidFill>
            <a:srgbClr val="053C8F"/>
          </a:solidFill>
          <a:ln>
            <a:solidFill>
              <a:srgbClr val="053C8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strike="noStrike" kern="1200" cap="none" spc="0" normalizeH="0" baseline="0" noProof="0" dirty="0">
                <a:ln>
                  <a:noFill/>
                </a:ln>
                <a:solidFill>
                  <a:schemeClr val="bg1"/>
                </a:solidFill>
                <a:effectLst/>
                <a:uLnTx/>
                <a:uFillTx/>
                <a:latin typeface="Aptos" panose="02110004020202020204"/>
                <a:ea typeface="+mn-ea"/>
                <a:cs typeface="+mn-cs"/>
              </a:rPr>
              <a:t>Step 3</a:t>
            </a:r>
          </a:p>
        </p:txBody>
      </p:sp>
      <p:sp>
        <p:nvSpPr>
          <p:cNvPr id="22" name="Rectangle 21">
            <a:extLst>
              <a:ext uri="{FF2B5EF4-FFF2-40B4-BE49-F238E27FC236}">
                <a16:creationId xmlns:a16="http://schemas.microsoft.com/office/drawing/2014/main" id="{63D37413-1E06-4EF9-A0C5-75C077AB30FD}"/>
              </a:ext>
            </a:extLst>
          </p:cNvPr>
          <p:cNvSpPr/>
          <p:nvPr/>
        </p:nvSpPr>
        <p:spPr>
          <a:xfrm>
            <a:off x="147406" y="338818"/>
            <a:ext cx="2433234" cy="523220"/>
          </a:xfrm>
          <a:prstGeom prst="rect">
            <a:avLst/>
          </a:prstGeom>
        </p:spPr>
        <p:txBody>
          <a:bodyPr wrap="square">
            <a:spAutoFit/>
          </a:bodyPr>
          <a:lstStyle/>
          <a:p>
            <a:pPr lvl="0" algn="ctr">
              <a:defRPr/>
            </a:pPr>
            <a:r>
              <a:rPr lang="en-US" sz="2800" b="1" dirty="0">
                <a:solidFill>
                  <a:srgbClr val="053C8F"/>
                </a:solidFill>
              </a:rPr>
              <a:t>Scraping Logic</a:t>
            </a:r>
          </a:p>
        </p:txBody>
      </p:sp>
    </p:spTree>
    <p:extLst>
      <p:ext uri="{BB962C8B-B14F-4D97-AF65-F5344CB8AC3E}">
        <p14:creationId xmlns:p14="http://schemas.microsoft.com/office/powerpoint/2010/main" val="32554807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5" name="Straight Connector 24">
            <a:extLst>
              <a:ext uri="{FF2B5EF4-FFF2-40B4-BE49-F238E27FC236}">
                <a16:creationId xmlns:a16="http://schemas.microsoft.com/office/drawing/2014/main" id="{8820F067-EF25-0CD5-E745-FB4B7A2164EF}"/>
              </a:ext>
            </a:extLst>
          </p:cNvPr>
          <p:cNvCxnSpPr/>
          <p:nvPr/>
        </p:nvCxnSpPr>
        <p:spPr>
          <a:xfrm>
            <a:off x="285750" y="267474"/>
            <a:ext cx="11772900" cy="0"/>
          </a:xfrm>
          <a:prstGeom prst="line">
            <a:avLst/>
          </a:prstGeom>
          <a:ln>
            <a:solidFill>
              <a:srgbClr val="053C8F"/>
            </a:solidFill>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AA550F7C-761D-1390-51F2-3C5B36F1DE53}"/>
              </a:ext>
            </a:extLst>
          </p:cNvPr>
          <p:cNvSpPr txBox="1"/>
          <p:nvPr/>
        </p:nvSpPr>
        <p:spPr>
          <a:xfrm>
            <a:off x="320690" y="12735"/>
            <a:ext cx="1741182"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effectLst/>
                <a:uLnTx/>
                <a:uFillTx/>
                <a:latin typeface="Segoe UI" panose="020B0502040204020203" pitchFamily="34" charset="0"/>
                <a:cs typeface="Segoe UI" panose="020B0502040204020203" pitchFamily="34" charset="0"/>
              </a:rPr>
              <a:t>FORECASTING ANALYSIS</a:t>
            </a:r>
            <a:endParaRPr kumimoji="0" lang="en-US" sz="1100" b="0" i="0" u="none" strike="noStrike" kern="1200" cap="none" spc="0" normalizeH="0" baseline="0" noProof="0" dirty="0">
              <a:ln>
                <a:noFill/>
              </a:ln>
              <a:effectLst/>
              <a:uLnTx/>
              <a:uFillTx/>
              <a:latin typeface="Calibri" panose="020F0502020204030204" pitchFamily="34" charset="0"/>
              <a:ea typeface="+mn-ea"/>
              <a:cs typeface="Calibri" panose="020F0502020204030204" pitchFamily="34" charset="0"/>
            </a:endParaRPr>
          </a:p>
        </p:txBody>
      </p:sp>
      <p:sp>
        <p:nvSpPr>
          <p:cNvPr id="28" name="TextBox 27">
            <a:extLst>
              <a:ext uri="{FF2B5EF4-FFF2-40B4-BE49-F238E27FC236}">
                <a16:creationId xmlns:a16="http://schemas.microsoft.com/office/drawing/2014/main" id="{379B6B42-1E91-C09C-48AE-7F7A2C12CB24}"/>
              </a:ext>
            </a:extLst>
          </p:cNvPr>
          <p:cNvSpPr txBox="1"/>
          <p:nvPr/>
        </p:nvSpPr>
        <p:spPr>
          <a:xfrm>
            <a:off x="3509708" y="34019"/>
            <a:ext cx="1545616"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effectLst/>
                <a:uLnTx/>
                <a:uFillTx/>
                <a:latin typeface="Segoe UI" panose="020B0502040204020203" pitchFamily="34" charset="0"/>
                <a:cs typeface="Segoe UI" panose="020B0502040204020203" pitchFamily="34" charset="0"/>
              </a:rPr>
              <a:t>BUSINESS ANALYTICS</a:t>
            </a:r>
            <a:endParaRPr kumimoji="0" lang="en-US" sz="1100" b="0" i="0" u="none" strike="noStrike" kern="1200" cap="none" spc="0" normalizeH="0" baseline="0" noProof="0" dirty="0">
              <a:ln>
                <a:noFill/>
              </a:ln>
              <a:effectLst/>
              <a:uLnTx/>
              <a:uFillTx/>
              <a:latin typeface="Calibri" panose="020F0502020204030204" pitchFamily="34" charset="0"/>
              <a:ea typeface="+mn-ea"/>
              <a:cs typeface="Calibri" panose="020F0502020204030204" pitchFamily="34" charset="0"/>
            </a:endParaRPr>
          </a:p>
        </p:txBody>
      </p:sp>
      <p:sp>
        <p:nvSpPr>
          <p:cNvPr id="29" name="TextBox 28">
            <a:extLst>
              <a:ext uri="{FF2B5EF4-FFF2-40B4-BE49-F238E27FC236}">
                <a16:creationId xmlns:a16="http://schemas.microsoft.com/office/drawing/2014/main" id="{5E22C124-A3D5-E1B2-7969-7B91F7166C9B}"/>
              </a:ext>
            </a:extLst>
          </p:cNvPr>
          <p:cNvSpPr txBox="1"/>
          <p:nvPr/>
        </p:nvSpPr>
        <p:spPr>
          <a:xfrm>
            <a:off x="6526683" y="34019"/>
            <a:ext cx="2178802"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latin typeface="Segoe UI" panose="020B0502040204020203" pitchFamily="34" charset="0"/>
                <a:cs typeface="Segoe UI" panose="020B0502040204020203" pitchFamily="34" charset="0"/>
              </a:rPr>
              <a:t>AIRFLOW AUTOMATED SYSTEM</a:t>
            </a:r>
            <a:endParaRPr kumimoji="0" lang="en-US" sz="1100" b="0" i="0" u="none" strike="noStrike" kern="1200" cap="none" spc="0" normalizeH="0" baseline="0" noProof="0" dirty="0">
              <a:ln>
                <a:noFill/>
              </a:ln>
              <a:effectLst/>
              <a:uLnTx/>
              <a:uFillTx/>
              <a:latin typeface="Segoe UI" panose="020B0502040204020203" pitchFamily="34" charset="0"/>
              <a:cs typeface="Segoe UI" panose="020B0502040204020203" pitchFamily="34" charset="0"/>
            </a:endParaRPr>
          </a:p>
        </p:txBody>
      </p:sp>
      <p:sp>
        <p:nvSpPr>
          <p:cNvPr id="30" name="TextBox 29">
            <a:extLst>
              <a:ext uri="{FF2B5EF4-FFF2-40B4-BE49-F238E27FC236}">
                <a16:creationId xmlns:a16="http://schemas.microsoft.com/office/drawing/2014/main" id="{4986B5DA-FB37-8EAD-471E-020548A871BB}"/>
              </a:ext>
            </a:extLst>
          </p:cNvPr>
          <p:cNvSpPr txBox="1"/>
          <p:nvPr/>
        </p:nvSpPr>
        <p:spPr>
          <a:xfrm>
            <a:off x="10135192" y="34019"/>
            <a:ext cx="1553630"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latin typeface="Segoe UI" panose="020B0502040204020203" pitchFamily="34" charset="0"/>
                <a:ea typeface="+mn-ea"/>
                <a:cs typeface="Segoe UI" panose="020B0502040204020203" pitchFamily="34" charset="0"/>
              </a:rPr>
              <a:t>RECOMMENDATIONS</a:t>
            </a:r>
            <a:endParaRPr kumimoji="0" lang="en-US" sz="1100" b="0" i="0" u="none" strike="noStrike" kern="1200" cap="none" spc="0" normalizeH="0" baseline="0" noProof="0" dirty="0">
              <a:ln>
                <a:noFill/>
              </a:ln>
              <a:effectLst/>
              <a:uLnTx/>
              <a:uFillTx/>
              <a:latin typeface="Calibri" panose="020F0502020204030204" pitchFamily="34" charset="0"/>
              <a:ea typeface="+mn-ea"/>
              <a:cs typeface="Calibri" panose="020F0502020204030204" pitchFamily="34" charset="0"/>
            </a:endParaRPr>
          </a:p>
        </p:txBody>
      </p:sp>
      <p:sp>
        <p:nvSpPr>
          <p:cNvPr id="33" name="Rectangle 32">
            <a:extLst>
              <a:ext uri="{FF2B5EF4-FFF2-40B4-BE49-F238E27FC236}">
                <a16:creationId xmlns:a16="http://schemas.microsoft.com/office/drawing/2014/main" id="{39C169B3-CD65-DDA5-9D92-9B5A3ACE0E88}"/>
              </a:ext>
            </a:extLst>
          </p:cNvPr>
          <p:cNvSpPr/>
          <p:nvPr/>
        </p:nvSpPr>
        <p:spPr>
          <a:xfrm>
            <a:off x="3344376" y="249910"/>
            <a:ext cx="1752600" cy="45719"/>
          </a:xfrm>
          <a:prstGeom prst="rect">
            <a:avLst/>
          </a:prstGeom>
          <a:solidFill>
            <a:srgbClr val="053C8F"/>
          </a:solidFill>
          <a:ln>
            <a:solidFill>
              <a:srgbClr val="053C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chemeClr val="tx1"/>
              </a:solidFill>
              <a:effectLst/>
              <a:uLnTx/>
              <a:uFillTx/>
              <a:latin typeface="Arial"/>
              <a:ea typeface="+mn-ea"/>
              <a:cs typeface="+mn-cs"/>
            </a:endParaRPr>
          </a:p>
        </p:txBody>
      </p:sp>
      <p:sp>
        <p:nvSpPr>
          <p:cNvPr id="3" name="Slide Number Placeholder 2">
            <a:extLst>
              <a:ext uri="{FF2B5EF4-FFF2-40B4-BE49-F238E27FC236}">
                <a16:creationId xmlns:a16="http://schemas.microsoft.com/office/drawing/2014/main" id="{EC899F44-A108-4EB3-89F7-77146EA63829}"/>
              </a:ext>
            </a:extLst>
          </p:cNvPr>
          <p:cNvSpPr>
            <a:spLocks noGrp="1"/>
          </p:cNvSpPr>
          <p:nvPr>
            <p:ph type="sldNum" sz="quarter" idx="12"/>
          </p:nvPr>
        </p:nvSpPr>
        <p:spPr>
          <a:xfrm>
            <a:off x="8945622" y="6381506"/>
            <a:ext cx="2743200" cy="365125"/>
          </a:xfrm>
        </p:spPr>
        <p:txBody>
          <a:bodyPr/>
          <a:lstStyle/>
          <a:p>
            <a:fld id="{16C90663-FA6D-4415-87FA-7E8AD6A7A104}" type="slidenum">
              <a:rPr lang="en-US" smtClean="0"/>
              <a:t>29</a:t>
            </a:fld>
            <a:endParaRPr lang="en-US" dirty="0"/>
          </a:p>
        </p:txBody>
      </p:sp>
      <p:sp>
        <p:nvSpPr>
          <p:cNvPr id="22" name="Rectangle 21">
            <a:extLst>
              <a:ext uri="{FF2B5EF4-FFF2-40B4-BE49-F238E27FC236}">
                <a16:creationId xmlns:a16="http://schemas.microsoft.com/office/drawing/2014/main" id="{63D37413-1E06-4EF9-A0C5-75C077AB30FD}"/>
              </a:ext>
            </a:extLst>
          </p:cNvPr>
          <p:cNvSpPr/>
          <p:nvPr/>
        </p:nvSpPr>
        <p:spPr>
          <a:xfrm>
            <a:off x="0" y="440162"/>
            <a:ext cx="5257714" cy="523220"/>
          </a:xfrm>
          <a:prstGeom prst="rect">
            <a:avLst/>
          </a:prstGeom>
        </p:spPr>
        <p:txBody>
          <a:bodyPr wrap="square">
            <a:spAutoFit/>
          </a:bodyPr>
          <a:lstStyle/>
          <a:p>
            <a:pPr lvl="0" algn="ctr">
              <a:defRPr/>
            </a:pPr>
            <a:r>
              <a:rPr lang="en-US" sz="2800" b="1" dirty="0">
                <a:solidFill>
                  <a:srgbClr val="053C8F"/>
                </a:solidFill>
              </a:rPr>
              <a:t>Exploratory Data Analysis (EDA)</a:t>
            </a:r>
          </a:p>
        </p:txBody>
      </p:sp>
      <p:sp>
        <p:nvSpPr>
          <p:cNvPr id="23" name="Rectangle: Rounded Corners 22">
            <a:extLst>
              <a:ext uri="{FF2B5EF4-FFF2-40B4-BE49-F238E27FC236}">
                <a16:creationId xmlns:a16="http://schemas.microsoft.com/office/drawing/2014/main" id="{3F5AEEDF-D607-4452-91C6-14A1736D8BF8}"/>
              </a:ext>
            </a:extLst>
          </p:cNvPr>
          <p:cNvSpPr/>
          <p:nvPr/>
        </p:nvSpPr>
        <p:spPr>
          <a:xfrm>
            <a:off x="707276" y="4851096"/>
            <a:ext cx="2043050" cy="735379"/>
          </a:xfrm>
          <a:prstGeom prst="roundRect">
            <a:avLst/>
          </a:prstGeom>
          <a:solidFill>
            <a:srgbClr val="053C8F"/>
          </a:solidFill>
          <a:ln>
            <a:solidFill>
              <a:srgbClr val="053C8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b="1" dirty="0">
                <a:solidFill>
                  <a:schemeClr val="bg1"/>
                </a:solidFill>
                <a:latin typeface="Aptos" panose="02110004020202020204"/>
              </a:rPr>
              <a:t>Sales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b="1" dirty="0">
                <a:solidFill>
                  <a:schemeClr val="bg1"/>
                </a:solidFill>
                <a:latin typeface="Aptos" panose="02110004020202020204"/>
              </a:rPr>
              <a:t>Analysis</a:t>
            </a:r>
            <a:endParaRPr kumimoji="0" lang="en-US" sz="2400" b="1" u="none" strike="noStrike" kern="1200" cap="none" spc="0" normalizeH="0" baseline="0" noProof="0" dirty="0">
              <a:ln>
                <a:noFill/>
              </a:ln>
              <a:solidFill>
                <a:schemeClr val="bg1"/>
              </a:solidFill>
              <a:effectLst/>
              <a:uLnTx/>
              <a:uFillTx/>
              <a:latin typeface="Aptos" panose="02110004020202020204"/>
              <a:ea typeface="+mn-ea"/>
              <a:cs typeface="+mn-cs"/>
            </a:endParaRPr>
          </a:p>
        </p:txBody>
      </p:sp>
      <p:grpSp>
        <p:nvGrpSpPr>
          <p:cNvPr id="24" name="Group 23">
            <a:extLst>
              <a:ext uri="{FF2B5EF4-FFF2-40B4-BE49-F238E27FC236}">
                <a16:creationId xmlns:a16="http://schemas.microsoft.com/office/drawing/2014/main" id="{D57F2CBA-2EA4-4CC2-8A8A-2820A6D0C061}"/>
              </a:ext>
            </a:extLst>
          </p:cNvPr>
          <p:cNvGrpSpPr/>
          <p:nvPr/>
        </p:nvGrpSpPr>
        <p:grpSpPr>
          <a:xfrm>
            <a:off x="502490" y="1639214"/>
            <a:ext cx="2471893" cy="3186786"/>
            <a:chOff x="923205" y="1523328"/>
            <a:chExt cx="1993524" cy="2465032"/>
          </a:xfrm>
        </p:grpSpPr>
        <p:sp>
          <p:nvSpPr>
            <p:cNvPr id="37" name="Rectangle: Rounded Corners 36">
              <a:extLst>
                <a:ext uri="{FF2B5EF4-FFF2-40B4-BE49-F238E27FC236}">
                  <a16:creationId xmlns:a16="http://schemas.microsoft.com/office/drawing/2014/main" id="{8650E168-E5FE-4A4A-AE0F-C0CBD2809D16}"/>
                </a:ext>
              </a:extLst>
            </p:cNvPr>
            <p:cNvSpPr/>
            <p:nvPr/>
          </p:nvSpPr>
          <p:spPr>
            <a:xfrm>
              <a:off x="923205" y="1936040"/>
              <a:ext cx="1993524" cy="2052320"/>
            </a:xfrm>
            <a:prstGeom prst="roundRect">
              <a:avLst/>
            </a:prstGeom>
            <a:noFill/>
            <a:ln>
              <a:solidFill>
                <a:srgbClr val="053C8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defRPr/>
              </a:pPr>
              <a:r>
                <a:rPr lang="en-US" altLang="ko-KR" dirty="0">
                  <a:solidFill>
                    <a:srgbClr val="053C8F"/>
                  </a:solidFill>
                  <a:latin typeface="Arial"/>
                  <a:cs typeface="Arial" pitchFamily="34" charset="0"/>
                </a:rPr>
                <a:t>Analyzed top-selling products, monthly sales trends, revenue contribution by category, and order quantity distribution.</a:t>
              </a:r>
            </a:p>
          </p:txBody>
        </p:sp>
        <p:grpSp>
          <p:nvGrpSpPr>
            <p:cNvPr id="38" name="Group 37">
              <a:extLst>
                <a:ext uri="{FF2B5EF4-FFF2-40B4-BE49-F238E27FC236}">
                  <a16:creationId xmlns:a16="http://schemas.microsoft.com/office/drawing/2014/main" id="{2E647541-C42A-45F5-9719-38A524957B1B}"/>
                </a:ext>
              </a:extLst>
            </p:cNvPr>
            <p:cNvGrpSpPr/>
            <p:nvPr/>
          </p:nvGrpSpPr>
          <p:grpSpPr>
            <a:xfrm>
              <a:off x="1587026" y="1523328"/>
              <a:ext cx="689717" cy="660980"/>
              <a:chOff x="509357" y="1589854"/>
              <a:chExt cx="689717" cy="660980"/>
            </a:xfrm>
          </p:grpSpPr>
          <p:sp>
            <p:nvSpPr>
              <p:cNvPr id="39" name="Oval 38">
                <a:extLst>
                  <a:ext uri="{FF2B5EF4-FFF2-40B4-BE49-F238E27FC236}">
                    <a16:creationId xmlns:a16="http://schemas.microsoft.com/office/drawing/2014/main" id="{AFF4F89B-0314-443F-A0A8-6442C48EB97A}"/>
                  </a:ext>
                </a:extLst>
              </p:cNvPr>
              <p:cNvSpPr/>
              <p:nvPr/>
            </p:nvSpPr>
            <p:spPr>
              <a:xfrm>
                <a:off x="509357" y="1589854"/>
                <a:ext cx="689717" cy="660980"/>
              </a:xfrm>
              <a:prstGeom prst="ellipse">
                <a:avLst/>
              </a:prstGeom>
              <a:solidFill>
                <a:srgbClr val="002060"/>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cs typeface="Arial" pitchFamily="34" charset="0"/>
                </a:endParaRPr>
              </a:p>
            </p:txBody>
          </p:sp>
          <p:sp>
            <p:nvSpPr>
              <p:cNvPr id="40" name="TextBox 39">
                <a:extLst>
                  <a:ext uri="{FF2B5EF4-FFF2-40B4-BE49-F238E27FC236}">
                    <a16:creationId xmlns:a16="http://schemas.microsoft.com/office/drawing/2014/main" id="{894A2D8D-66CB-44AE-A3C6-FA3689E96F13}"/>
                  </a:ext>
                </a:extLst>
              </p:cNvPr>
              <p:cNvSpPr txBox="1"/>
              <p:nvPr/>
            </p:nvSpPr>
            <p:spPr>
              <a:xfrm>
                <a:off x="530817" y="1674676"/>
                <a:ext cx="607421" cy="523220"/>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2800" b="1" i="0" u="none" strike="noStrike" kern="1200" cap="none" spc="0" normalizeH="0" baseline="0" noProof="0" dirty="0">
                    <a:ln>
                      <a:noFill/>
                    </a:ln>
                    <a:solidFill>
                      <a:prstClr val="white"/>
                    </a:solidFill>
                    <a:effectLst/>
                    <a:uLnTx/>
                    <a:uFillTx/>
                    <a:latin typeface="Arial"/>
                    <a:cs typeface="Arial" pitchFamily="34" charset="0"/>
                  </a:rPr>
                  <a:t>01</a:t>
                </a:r>
                <a:endParaRPr kumimoji="0" lang="ko-KR" altLang="en-US" sz="2800" b="1" i="0" u="none" strike="noStrike" kern="1200" cap="none" spc="0" normalizeH="0" baseline="0" noProof="0" dirty="0">
                  <a:ln>
                    <a:noFill/>
                  </a:ln>
                  <a:solidFill>
                    <a:prstClr val="white"/>
                  </a:solidFill>
                  <a:effectLst/>
                  <a:uLnTx/>
                  <a:uFillTx/>
                  <a:latin typeface="Arial"/>
                  <a:cs typeface="Arial" pitchFamily="34" charset="0"/>
                </a:endParaRPr>
              </a:p>
            </p:txBody>
          </p:sp>
        </p:grpSp>
      </p:grpSp>
      <p:sp>
        <p:nvSpPr>
          <p:cNvPr id="43" name="Rectangle: Rounded Corners 42">
            <a:extLst>
              <a:ext uri="{FF2B5EF4-FFF2-40B4-BE49-F238E27FC236}">
                <a16:creationId xmlns:a16="http://schemas.microsoft.com/office/drawing/2014/main" id="{7AA1F878-97A7-4239-876A-0627D0184E75}"/>
              </a:ext>
            </a:extLst>
          </p:cNvPr>
          <p:cNvSpPr/>
          <p:nvPr/>
        </p:nvSpPr>
        <p:spPr>
          <a:xfrm>
            <a:off x="3468984" y="2141795"/>
            <a:ext cx="2507743" cy="2729565"/>
          </a:xfrm>
          <a:prstGeom prst="roundRect">
            <a:avLst/>
          </a:prstGeom>
          <a:noFill/>
          <a:ln>
            <a:solidFill>
              <a:srgbClr val="053C8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defRPr/>
            </a:pPr>
            <a:r>
              <a:rPr lang="en-US" altLang="ko-KR" sz="2000" dirty="0">
                <a:solidFill>
                  <a:srgbClr val="053C8F"/>
                </a:solidFill>
                <a:latin typeface="Arial"/>
                <a:cs typeface="Arial" pitchFamily="34" charset="0"/>
              </a:rPr>
              <a:t>Examined customer purchasing behaviors, including recency, order quantities, and basket sizes.</a:t>
            </a:r>
          </a:p>
        </p:txBody>
      </p:sp>
      <p:sp>
        <p:nvSpPr>
          <p:cNvPr id="55" name="Rectangle: Rounded Corners 54">
            <a:extLst>
              <a:ext uri="{FF2B5EF4-FFF2-40B4-BE49-F238E27FC236}">
                <a16:creationId xmlns:a16="http://schemas.microsoft.com/office/drawing/2014/main" id="{ADB7DB1D-BFAC-4834-A24C-0E4353DE81C7}"/>
              </a:ext>
            </a:extLst>
          </p:cNvPr>
          <p:cNvSpPr/>
          <p:nvPr/>
        </p:nvSpPr>
        <p:spPr>
          <a:xfrm>
            <a:off x="6471328" y="2134068"/>
            <a:ext cx="2471893" cy="2691932"/>
          </a:xfrm>
          <a:prstGeom prst="roundRect">
            <a:avLst/>
          </a:prstGeom>
          <a:noFill/>
          <a:ln>
            <a:solidFill>
              <a:srgbClr val="053C8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defRPr/>
            </a:pPr>
            <a:r>
              <a:rPr lang="en-US" altLang="ko-KR" sz="2000" dirty="0">
                <a:solidFill>
                  <a:srgbClr val="053C8F"/>
                </a:solidFill>
                <a:latin typeface="Arial"/>
                <a:cs typeface="Arial" pitchFamily="34" charset="0"/>
              </a:rPr>
              <a:t>Investigated pricing strategies, discount distributions, and their impact on sales performance.</a:t>
            </a:r>
          </a:p>
        </p:txBody>
      </p:sp>
      <p:sp>
        <p:nvSpPr>
          <p:cNvPr id="61" name="Rectangle: Rounded Corners 60">
            <a:extLst>
              <a:ext uri="{FF2B5EF4-FFF2-40B4-BE49-F238E27FC236}">
                <a16:creationId xmlns:a16="http://schemas.microsoft.com/office/drawing/2014/main" id="{29F8BD16-5C25-46E9-A6AD-30407F8B793F}"/>
              </a:ext>
            </a:extLst>
          </p:cNvPr>
          <p:cNvSpPr/>
          <p:nvPr/>
        </p:nvSpPr>
        <p:spPr>
          <a:xfrm>
            <a:off x="9389137" y="2141795"/>
            <a:ext cx="2341559" cy="2629341"/>
          </a:xfrm>
          <a:prstGeom prst="roundRect">
            <a:avLst/>
          </a:prstGeom>
          <a:noFill/>
          <a:ln>
            <a:solidFill>
              <a:srgbClr val="053C8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defRPr/>
            </a:pPr>
            <a:r>
              <a:rPr lang="en-US" altLang="ko-KR" dirty="0">
                <a:solidFill>
                  <a:srgbClr val="053C8F"/>
                </a:solidFill>
                <a:latin typeface="Arial"/>
                <a:cs typeface="Arial" pitchFamily="34" charset="0"/>
              </a:rPr>
              <a:t>Assessed product diversity in transactions and identified niche products based on low sales and frequency</a:t>
            </a:r>
          </a:p>
        </p:txBody>
      </p:sp>
      <p:sp>
        <p:nvSpPr>
          <p:cNvPr id="71" name="Rectangle: Rounded Corners 70">
            <a:extLst>
              <a:ext uri="{FF2B5EF4-FFF2-40B4-BE49-F238E27FC236}">
                <a16:creationId xmlns:a16="http://schemas.microsoft.com/office/drawing/2014/main" id="{0FF176B0-E589-47B7-B7B4-B86A8A60AB2C}"/>
              </a:ext>
            </a:extLst>
          </p:cNvPr>
          <p:cNvSpPr/>
          <p:nvPr/>
        </p:nvSpPr>
        <p:spPr>
          <a:xfrm>
            <a:off x="3626602" y="4843211"/>
            <a:ext cx="2258098" cy="728774"/>
          </a:xfrm>
          <a:prstGeom prst="roundRect">
            <a:avLst/>
          </a:prstGeom>
          <a:solidFill>
            <a:srgbClr val="053C8F"/>
          </a:solidFill>
          <a:ln>
            <a:solidFill>
              <a:srgbClr val="053C8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b="1" dirty="0">
                <a:solidFill>
                  <a:schemeClr val="bg1"/>
                </a:solidFill>
                <a:latin typeface="Aptos" panose="02110004020202020204"/>
              </a:rPr>
              <a:t>Order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b="1" dirty="0">
                <a:solidFill>
                  <a:schemeClr val="bg1"/>
                </a:solidFill>
                <a:latin typeface="Aptos" panose="02110004020202020204"/>
              </a:rPr>
              <a:t>Analysis</a:t>
            </a:r>
            <a:endParaRPr kumimoji="0" lang="en-US" sz="2400" b="1" u="none" strike="noStrike" kern="1200" cap="none" spc="0" normalizeH="0" baseline="0" noProof="0" dirty="0">
              <a:ln>
                <a:noFill/>
              </a:ln>
              <a:solidFill>
                <a:schemeClr val="bg1"/>
              </a:solidFill>
              <a:effectLst/>
              <a:uLnTx/>
              <a:uFillTx/>
              <a:latin typeface="Aptos" panose="02110004020202020204"/>
              <a:ea typeface="+mn-ea"/>
              <a:cs typeface="+mn-cs"/>
            </a:endParaRPr>
          </a:p>
        </p:txBody>
      </p:sp>
      <p:sp>
        <p:nvSpPr>
          <p:cNvPr id="72" name="Rectangle: Rounded Corners 71">
            <a:extLst>
              <a:ext uri="{FF2B5EF4-FFF2-40B4-BE49-F238E27FC236}">
                <a16:creationId xmlns:a16="http://schemas.microsoft.com/office/drawing/2014/main" id="{AC98C457-A9FB-4014-83B6-5A041587C8CC}"/>
              </a:ext>
            </a:extLst>
          </p:cNvPr>
          <p:cNvSpPr/>
          <p:nvPr/>
        </p:nvSpPr>
        <p:spPr>
          <a:xfrm>
            <a:off x="6307301" y="4826000"/>
            <a:ext cx="2697696" cy="745985"/>
          </a:xfrm>
          <a:prstGeom prst="roundRect">
            <a:avLst/>
          </a:prstGeom>
          <a:solidFill>
            <a:srgbClr val="053C8F"/>
          </a:solidFill>
          <a:ln>
            <a:solidFill>
              <a:srgbClr val="053C8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b="1" dirty="0">
                <a:solidFill>
                  <a:schemeClr val="bg1"/>
                </a:solidFill>
                <a:latin typeface="Aptos" panose="02110004020202020204"/>
              </a:rPr>
              <a:t>Pricing &amp; Discount Analysis</a:t>
            </a:r>
            <a:endParaRPr kumimoji="0" lang="en-US" sz="2400" b="1" u="none" strike="noStrike" kern="1200" cap="none" spc="0" normalizeH="0" baseline="0" noProof="0" dirty="0">
              <a:ln>
                <a:noFill/>
              </a:ln>
              <a:solidFill>
                <a:schemeClr val="bg1"/>
              </a:solidFill>
              <a:effectLst/>
              <a:uLnTx/>
              <a:uFillTx/>
              <a:latin typeface="Aptos" panose="02110004020202020204"/>
              <a:ea typeface="+mn-ea"/>
              <a:cs typeface="+mn-cs"/>
            </a:endParaRPr>
          </a:p>
        </p:txBody>
      </p:sp>
      <p:sp>
        <p:nvSpPr>
          <p:cNvPr id="73" name="Rectangle: Rounded Corners 72">
            <a:extLst>
              <a:ext uri="{FF2B5EF4-FFF2-40B4-BE49-F238E27FC236}">
                <a16:creationId xmlns:a16="http://schemas.microsoft.com/office/drawing/2014/main" id="{85545157-E53C-44DC-B120-027564B597E3}"/>
              </a:ext>
            </a:extLst>
          </p:cNvPr>
          <p:cNvSpPr/>
          <p:nvPr/>
        </p:nvSpPr>
        <p:spPr>
          <a:xfrm>
            <a:off x="9205062" y="4799297"/>
            <a:ext cx="2743200" cy="745984"/>
          </a:xfrm>
          <a:prstGeom prst="roundRect">
            <a:avLst/>
          </a:prstGeom>
          <a:solidFill>
            <a:srgbClr val="053C8F"/>
          </a:solidFill>
          <a:ln>
            <a:solidFill>
              <a:srgbClr val="053C8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b="1" dirty="0">
                <a:solidFill>
                  <a:schemeClr val="bg1"/>
                </a:solidFill>
                <a:latin typeface="Aptos" panose="02110004020202020204"/>
              </a:rPr>
              <a:t>Product Positioning</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b="1" dirty="0">
                <a:solidFill>
                  <a:schemeClr val="bg1"/>
                </a:solidFill>
                <a:latin typeface="Aptos" panose="02110004020202020204"/>
              </a:rPr>
              <a:t>Analysis</a:t>
            </a:r>
            <a:endParaRPr kumimoji="0" lang="en-US" sz="2400" b="1" u="none" strike="noStrike" kern="1200" cap="none" spc="0" normalizeH="0" baseline="0" noProof="0" dirty="0">
              <a:ln>
                <a:noFill/>
              </a:ln>
              <a:solidFill>
                <a:schemeClr val="bg1"/>
              </a:solidFill>
              <a:effectLst/>
              <a:uLnTx/>
              <a:uFillTx/>
              <a:latin typeface="Aptos" panose="02110004020202020204"/>
              <a:ea typeface="+mn-ea"/>
              <a:cs typeface="+mn-cs"/>
            </a:endParaRPr>
          </a:p>
        </p:txBody>
      </p:sp>
      <p:sp>
        <p:nvSpPr>
          <p:cNvPr id="74" name="Oval 73">
            <a:extLst>
              <a:ext uri="{FF2B5EF4-FFF2-40B4-BE49-F238E27FC236}">
                <a16:creationId xmlns:a16="http://schemas.microsoft.com/office/drawing/2014/main" id="{C2B3F56E-CD62-4944-9C6F-51A96EEB3C73}"/>
              </a:ext>
            </a:extLst>
          </p:cNvPr>
          <p:cNvSpPr/>
          <p:nvPr/>
        </p:nvSpPr>
        <p:spPr>
          <a:xfrm>
            <a:off x="4241753" y="1570776"/>
            <a:ext cx="855223" cy="854513"/>
          </a:xfrm>
          <a:prstGeom prst="ellipse">
            <a:avLst/>
          </a:prstGeom>
          <a:solidFill>
            <a:srgbClr val="002060"/>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cs typeface="Arial" pitchFamily="34" charset="0"/>
            </a:endParaRPr>
          </a:p>
        </p:txBody>
      </p:sp>
      <p:sp>
        <p:nvSpPr>
          <p:cNvPr id="75" name="TextBox 74">
            <a:extLst>
              <a:ext uri="{FF2B5EF4-FFF2-40B4-BE49-F238E27FC236}">
                <a16:creationId xmlns:a16="http://schemas.microsoft.com/office/drawing/2014/main" id="{C35BF61A-60F6-457A-91CF-BD6E61820F32}"/>
              </a:ext>
            </a:extLst>
          </p:cNvPr>
          <p:cNvSpPr txBox="1"/>
          <p:nvPr/>
        </p:nvSpPr>
        <p:spPr>
          <a:xfrm>
            <a:off x="4268363" y="1757032"/>
            <a:ext cx="753179" cy="523220"/>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2800" b="1" i="0" u="none" strike="noStrike" kern="1200" cap="none" spc="0" normalizeH="0" baseline="0" noProof="0" dirty="0">
                <a:ln>
                  <a:noFill/>
                </a:ln>
                <a:solidFill>
                  <a:prstClr val="white"/>
                </a:solidFill>
                <a:effectLst/>
                <a:uLnTx/>
                <a:uFillTx/>
                <a:latin typeface="Arial"/>
                <a:cs typeface="Arial" pitchFamily="34" charset="0"/>
              </a:rPr>
              <a:t>02</a:t>
            </a:r>
            <a:endParaRPr kumimoji="0" lang="ko-KR" altLang="en-US" sz="2800" b="1" i="0" u="none" strike="noStrike" kern="1200" cap="none" spc="0" normalizeH="0" baseline="0" noProof="0" dirty="0">
              <a:ln>
                <a:noFill/>
              </a:ln>
              <a:solidFill>
                <a:prstClr val="white"/>
              </a:solidFill>
              <a:effectLst/>
              <a:uLnTx/>
              <a:uFillTx/>
              <a:latin typeface="Arial"/>
              <a:cs typeface="Arial" pitchFamily="34" charset="0"/>
            </a:endParaRPr>
          </a:p>
        </p:txBody>
      </p:sp>
      <p:sp>
        <p:nvSpPr>
          <p:cNvPr id="76" name="Oval 75">
            <a:extLst>
              <a:ext uri="{FF2B5EF4-FFF2-40B4-BE49-F238E27FC236}">
                <a16:creationId xmlns:a16="http://schemas.microsoft.com/office/drawing/2014/main" id="{5ADD9731-E5F6-4CDC-84B4-700DBFEE9020}"/>
              </a:ext>
            </a:extLst>
          </p:cNvPr>
          <p:cNvSpPr/>
          <p:nvPr/>
        </p:nvSpPr>
        <p:spPr>
          <a:xfrm>
            <a:off x="7269261" y="1559968"/>
            <a:ext cx="855223" cy="854513"/>
          </a:xfrm>
          <a:prstGeom prst="ellipse">
            <a:avLst/>
          </a:prstGeom>
          <a:solidFill>
            <a:srgbClr val="002060"/>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cs typeface="Arial" pitchFamily="34" charset="0"/>
            </a:endParaRPr>
          </a:p>
        </p:txBody>
      </p:sp>
      <p:sp>
        <p:nvSpPr>
          <p:cNvPr id="77" name="TextBox 76">
            <a:extLst>
              <a:ext uri="{FF2B5EF4-FFF2-40B4-BE49-F238E27FC236}">
                <a16:creationId xmlns:a16="http://schemas.microsoft.com/office/drawing/2014/main" id="{2E5BD3AA-96F2-4CD1-BF66-62E81E852F94}"/>
              </a:ext>
            </a:extLst>
          </p:cNvPr>
          <p:cNvSpPr txBox="1"/>
          <p:nvPr/>
        </p:nvSpPr>
        <p:spPr>
          <a:xfrm>
            <a:off x="7295871" y="1746224"/>
            <a:ext cx="753179" cy="523220"/>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2800" b="1" i="0" u="none" strike="noStrike" kern="1200" cap="none" spc="0" normalizeH="0" baseline="0" noProof="0" dirty="0">
                <a:ln>
                  <a:noFill/>
                </a:ln>
                <a:solidFill>
                  <a:prstClr val="white"/>
                </a:solidFill>
                <a:effectLst/>
                <a:uLnTx/>
                <a:uFillTx/>
                <a:latin typeface="Arial"/>
                <a:cs typeface="Arial" pitchFamily="34" charset="0"/>
              </a:rPr>
              <a:t>03</a:t>
            </a:r>
            <a:endParaRPr kumimoji="0" lang="ko-KR" altLang="en-US" sz="2800" b="1" i="0" u="none" strike="noStrike" kern="1200" cap="none" spc="0" normalizeH="0" baseline="0" noProof="0" dirty="0">
              <a:ln>
                <a:noFill/>
              </a:ln>
              <a:solidFill>
                <a:prstClr val="white"/>
              </a:solidFill>
              <a:effectLst/>
              <a:uLnTx/>
              <a:uFillTx/>
              <a:latin typeface="Arial"/>
              <a:cs typeface="Arial" pitchFamily="34" charset="0"/>
            </a:endParaRPr>
          </a:p>
        </p:txBody>
      </p:sp>
      <p:sp>
        <p:nvSpPr>
          <p:cNvPr id="78" name="Oval 77">
            <a:extLst>
              <a:ext uri="{FF2B5EF4-FFF2-40B4-BE49-F238E27FC236}">
                <a16:creationId xmlns:a16="http://schemas.microsoft.com/office/drawing/2014/main" id="{93E87536-1FA6-4B46-92E6-BF3ABF6A2812}"/>
              </a:ext>
            </a:extLst>
          </p:cNvPr>
          <p:cNvSpPr/>
          <p:nvPr/>
        </p:nvSpPr>
        <p:spPr>
          <a:xfrm>
            <a:off x="10133721" y="1571953"/>
            <a:ext cx="855223" cy="854513"/>
          </a:xfrm>
          <a:prstGeom prst="ellipse">
            <a:avLst/>
          </a:prstGeom>
          <a:solidFill>
            <a:srgbClr val="002060"/>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cs typeface="Arial" pitchFamily="34" charset="0"/>
            </a:endParaRPr>
          </a:p>
        </p:txBody>
      </p:sp>
      <p:sp>
        <p:nvSpPr>
          <p:cNvPr id="79" name="TextBox 78">
            <a:extLst>
              <a:ext uri="{FF2B5EF4-FFF2-40B4-BE49-F238E27FC236}">
                <a16:creationId xmlns:a16="http://schemas.microsoft.com/office/drawing/2014/main" id="{E5D2DA0B-F425-4A82-9748-89687EAF030E}"/>
              </a:ext>
            </a:extLst>
          </p:cNvPr>
          <p:cNvSpPr txBox="1"/>
          <p:nvPr/>
        </p:nvSpPr>
        <p:spPr>
          <a:xfrm>
            <a:off x="10160331" y="1758209"/>
            <a:ext cx="753179" cy="523220"/>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2800" b="1" i="0" u="none" strike="noStrike" kern="1200" cap="none" spc="0" normalizeH="0" baseline="0" noProof="0" dirty="0">
                <a:ln>
                  <a:noFill/>
                </a:ln>
                <a:solidFill>
                  <a:prstClr val="white"/>
                </a:solidFill>
                <a:effectLst/>
                <a:uLnTx/>
                <a:uFillTx/>
                <a:latin typeface="Arial"/>
                <a:cs typeface="Arial" pitchFamily="34" charset="0"/>
              </a:rPr>
              <a:t>04</a:t>
            </a:r>
            <a:endParaRPr kumimoji="0" lang="ko-KR" altLang="en-US" sz="2800" b="1" i="0" u="none" strike="noStrike" kern="1200" cap="none" spc="0" normalizeH="0" baseline="0" noProof="0" dirty="0">
              <a:ln>
                <a:noFill/>
              </a:ln>
              <a:solidFill>
                <a:prstClr val="white"/>
              </a:solidFill>
              <a:effectLst/>
              <a:uLnTx/>
              <a:uFillTx/>
              <a:latin typeface="Arial"/>
              <a:cs typeface="Arial" pitchFamily="34" charset="0"/>
            </a:endParaRPr>
          </a:p>
        </p:txBody>
      </p:sp>
    </p:spTree>
    <p:extLst>
      <p:ext uri="{BB962C8B-B14F-4D97-AF65-F5344CB8AC3E}">
        <p14:creationId xmlns:p14="http://schemas.microsoft.com/office/powerpoint/2010/main" val="21701033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427BED-EDFD-5818-C080-773A1105472A}"/>
              </a:ext>
            </a:extLst>
          </p:cNvPr>
          <p:cNvSpPr>
            <a:spLocks noGrp="1"/>
          </p:cNvSpPr>
          <p:nvPr>
            <p:ph type="title"/>
          </p:nvPr>
        </p:nvSpPr>
        <p:spPr>
          <a:xfrm>
            <a:off x="655340" y="429440"/>
            <a:ext cx="9264496" cy="875567"/>
          </a:xfrm>
        </p:spPr>
        <p:txBody>
          <a:bodyPr>
            <a:normAutofit/>
          </a:bodyPr>
          <a:lstStyle/>
          <a:p>
            <a:r>
              <a:rPr lang="en-US" sz="2250" b="1" dirty="0">
                <a:solidFill>
                  <a:srgbClr val="053C8F"/>
                </a:solidFill>
                <a:latin typeface="Segoe UI" panose="020B0502040204020203" pitchFamily="34" charset="0"/>
                <a:cs typeface="Segoe UI" panose="020B0502040204020203" pitchFamily="34" charset="0"/>
              </a:rPr>
              <a:t>Introduction - Automated Integration and Validation System for E-Commerce and ERP Data</a:t>
            </a:r>
          </a:p>
        </p:txBody>
      </p:sp>
      <p:cxnSp>
        <p:nvCxnSpPr>
          <p:cNvPr id="25" name="Straight Connector 24">
            <a:extLst>
              <a:ext uri="{FF2B5EF4-FFF2-40B4-BE49-F238E27FC236}">
                <a16:creationId xmlns:a16="http://schemas.microsoft.com/office/drawing/2014/main" id="{8820F067-EF25-0CD5-E745-FB4B7A2164EF}"/>
              </a:ext>
            </a:extLst>
          </p:cNvPr>
          <p:cNvCxnSpPr/>
          <p:nvPr/>
        </p:nvCxnSpPr>
        <p:spPr>
          <a:xfrm>
            <a:off x="285750" y="267474"/>
            <a:ext cx="11772900" cy="0"/>
          </a:xfrm>
          <a:prstGeom prst="line">
            <a:avLst/>
          </a:prstGeom>
          <a:ln>
            <a:solidFill>
              <a:srgbClr val="053C8F"/>
            </a:solidFill>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AA550F7C-761D-1390-51F2-3C5B36F1DE53}"/>
              </a:ext>
            </a:extLst>
          </p:cNvPr>
          <p:cNvSpPr txBox="1"/>
          <p:nvPr/>
        </p:nvSpPr>
        <p:spPr>
          <a:xfrm>
            <a:off x="655340" y="34636"/>
            <a:ext cx="1196161"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INTRODUCTION</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28" name="TextBox 27">
            <a:extLst>
              <a:ext uri="{FF2B5EF4-FFF2-40B4-BE49-F238E27FC236}">
                <a16:creationId xmlns:a16="http://schemas.microsoft.com/office/drawing/2014/main" id="{379B6B42-1E91-C09C-48AE-7F7A2C12CB24}"/>
              </a:ext>
            </a:extLst>
          </p:cNvPr>
          <p:cNvSpPr txBox="1"/>
          <p:nvPr/>
        </p:nvSpPr>
        <p:spPr>
          <a:xfrm>
            <a:off x="2523184" y="34636"/>
            <a:ext cx="925253"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OBJECTIVES</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29" name="TextBox 28">
            <a:extLst>
              <a:ext uri="{FF2B5EF4-FFF2-40B4-BE49-F238E27FC236}">
                <a16:creationId xmlns:a16="http://schemas.microsoft.com/office/drawing/2014/main" id="{5E22C124-A3D5-E1B2-7969-7B91F7166C9B}"/>
              </a:ext>
            </a:extLst>
          </p:cNvPr>
          <p:cNvSpPr txBox="1"/>
          <p:nvPr/>
        </p:nvSpPr>
        <p:spPr>
          <a:xfrm>
            <a:off x="6354752" y="39623"/>
            <a:ext cx="1013419"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ETL PROCESS</a:t>
            </a:r>
          </a:p>
        </p:txBody>
      </p:sp>
      <p:sp>
        <p:nvSpPr>
          <p:cNvPr id="30" name="TextBox 29">
            <a:extLst>
              <a:ext uri="{FF2B5EF4-FFF2-40B4-BE49-F238E27FC236}">
                <a16:creationId xmlns:a16="http://schemas.microsoft.com/office/drawing/2014/main" id="{4986B5DA-FB37-8EAD-471E-020548A871BB}"/>
              </a:ext>
            </a:extLst>
          </p:cNvPr>
          <p:cNvSpPr txBox="1"/>
          <p:nvPr/>
        </p:nvSpPr>
        <p:spPr>
          <a:xfrm>
            <a:off x="8153843" y="31849"/>
            <a:ext cx="1673856"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DATA RECONCILIATION</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31" name="TextBox 30">
            <a:extLst>
              <a:ext uri="{FF2B5EF4-FFF2-40B4-BE49-F238E27FC236}">
                <a16:creationId xmlns:a16="http://schemas.microsoft.com/office/drawing/2014/main" id="{9418541F-E1AC-6ADD-F407-6DE959AA472B}"/>
              </a:ext>
            </a:extLst>
          </p:cNvPr>
          <p:cNvSpPr txBox="1"/>
          <p:nvPr/>
        </p:nvSpPr>
        <p:spPr>
          <a:xfrm>
            <a:off x="10680335" y="39623"/>
            <a:ext cx="1011815"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DASHBOARD</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33" name="Rectangle 32">
            <a:extLst>
              <a:ext uri="{FF2B5EF4-FFF2-40B4-BE49-F238E27FC236}">
                <a16:creationId xmlns:a16="http://schemas.microsoft.com/office/drawing/2014/main" id="{39C169B3-CD65-DDA5-9D92-9B5A3ACE0E88}"/>
              </a:ext>
            </a:extLst>
          </p:cNvPr>
          <p:cNvSpPr/>
          <p:nvPr/>
        </p:nvSpPr>
        <p:spPr>
          <a:xfrm>
            <a:off x="297511" y="249910"/>
            <a:ext cx="1752600" cy="45719"/>
          </a:xfrm>
          <a:prstGeom prst="rect">
            <a:avLst/>
          </a:prstGeom>
          <a:solidFill>
            <a:srgbClr val="053C8F"/>
          </a:solidFill>
          <a:ln>
            <a:solidFill>
              <a:srgbClr val="053C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black"/>
              </a:solidFill>
              <a:effectLst/>
              <a:uLnTx/>
              <a:uFillTx/>
              <a:latin typeface="Arial"/>
              <a:ea typeface="+mn-ea"/>
              <a:cs typeface="+mn-cs"/>
            </a:endParaRPr>
          </a:p>
        </p:txBody>
      </p:sp>
      <p:sp>
        <p:nvSpPr>
          <p:cNvPr id="3" name="Slide Number Placeholder 2">
            <a:extLst>
              <a:ext uri="{FF2B5EF4-FFF2-40B4-BE49-F238E27FC236}">
                <a16:creationId xmlns:a16="http://schemas.microsoft.com/office/drawing/2014/main" id="{925E2851-2642-450D-944F-6A310012DC0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6C90663-FA6D-4415-87FA-7E8AD6A7A104}" type="slidenum">
              <a:rPr kumimoji="0" lang="en-US" sz="1200" b="0" i="0" u="none" strike="noStrike" kern="1200" cap="none" spc="0" normalizeH="0" baseline="0" noProof="0" smtClean="0">
                <a:ln>
                  <a:noFill/>
                </a:ln>
                <a:solidFill>
                  <a:prstClr val="black">
                    <a:tint val="82000"/>
                  </a:prstClr>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tint val="82000"/>
                </a:prstClr>
              </a:solidFill>
              <a:effectLst/>
              <a:uLnTx/>
              <a:uFillTx/>
              <a:latin typeface="Aptos" panose="02110004020202020204"/>
              <a:ea typeface="+mn-ea"/>
              <a:cs typeface="+mn-cs"/>
            </a:endParaRPr>
          </a:p>
        </p:txBody>
      </p:sp>
      <p:sp>
        <p:nvSpPr>
          <p:cNvPr id="6" name="TextBox 5">
            <a:extLst>
              <a:ext uri="{FF2B5EF4-FFF2-40B4-BE49-F238E27FC236}">
                <a16:creationId xmlns:a16="http://schemas.microsoft.com/office/drawing/2014/main" id="{C4CE8F85-CB97-298B-7DE4-62752A59B221}"/>
              </a:ext>
            </a:extLst>
          </p:cNvPr>
          <p:cNvSpPr txBox="1"/>
          <p:nvPr/>
        </p:nvSpPr>
        <p:spPr>
          <a:xfrm>
            <a:off x="904154" y="1702440"/>
            <a:ext cx="10282088"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1" u="none" strike="noStrike" kern="1200" cap="none" spc="0" normalizeH="0" baseline="0" noProof="0" dirty="0">
                <a:ln>
                  <a:noFill/>
                </a:ln>
                <a:solidFill>
                  <a:srgbClr val="053C8F"/>
                </a:solidFill>
                <a:effectLst/>
                <a:uLnTx/>
                <a:uFillTx/>
                <a:latin typeface="Aptos" panose="02110004020202020204"/>
                <a:ea typeface="+mn-ea"/>
                <a:cs typeface="+mn-cs"/>
              </a:rPr>
              <a:t>The Malia Project aims to enhance data integrity and operational efficiency through automation and advanced data analysis within Malia Group's e-commerce operations.</a:t>
            </a:r>
          </a:p>
        </p:txBody>
      </p:sp>
      <p:sp>
        <p:nvSpPr>
          <p:cNvPr id="9" name="Content Placeholder 2">
            <a:extLst>
              <a:ext uri="{FF2B5EF4-FFF2-40B4-BE49-F238E27FC236}">
                <a16:creationId xmlns:a16="http://schemas.microsoft.com/office/drawing/2014/main" id="{63A217D7-74D0-F034-7293-43601855B7CA}"/>
              </a:ext>
            </a:extLst>
          </p:cNvPr>
          <p:cNvSpPr>
            <a:spLocks noGrp="1"/>
          </p:cNvSpPr>
          <p:nvPr>
            <p:ph idx="1"/>
          </p:nvPr>
        </p:nvSpPr>
        <p:spPr>
          <a:xfrm>
            <a:off x="1319097" y="3037877"/>
            <a:ext cx="1525665" cy="646332"/>
          </a:xfrm>
        </p:spPr>
        <p:txBody>
          <a:bodyPr>
            <a:normAutofit/>
          </a:bodyPr>
          <a:lstStyle/>
          <a:p>
            <a:pPr marL="0" indent="0" algn="ctr">
              <a:buNone/>
            </a:pPr>
            <a:r>
              <a:rPr lang="en-US" sz="2400" b="1" i="1" dirty="0">
                <a:solidFill>
                  <a:srgbClr val="053C8F"/>
                </a:solidFill>
                <a:latin typeface="Helvetica" panose="020B0604020202020204" pitchFamily="34" charset="0"/>
                <a:cs typeface="Helvetica" panose="020B0604020202020204" pitchFamily="34" charset="0"/>
              </a:rPr>
              <a:t>Why?</a:t>
            </a:r>
          </a:p>
        </p:txBody>
      </p:sp>
      <p:sp>
        <p:nvSpPr>
          <p:cNvPr id="4" name="Rectangle: Rounded Corners 3">
            <a:extLst>
              <a:ext uri="{FF2B5EF4-FFF2-40B4-BE49-F238E27FC236}">
                <a16:creationId xmlns:a16="http://schemas.microsoft.com/office/drawing/2014/main" id="{C64EF5E6-D364-7CBC-1BAA-55BDE191A0A1}"/>
              </a:ext>
            </a:extLst>
          </p:cNvPr>
          <p:cNvSpPr/>
          <p:nvPr/>
        </p:nvSpPr>
        <p:spPr>
          <a:xfrm>
            <a:off x="2869379" y="2707513"/>
            <a:ext cx="8316863" cy="1078207"/>
          </a:xfrm>
          <a:prstGeom prst="roundRect">
            <a:avLst/>
          </a:prstGeom>
          <a:solidFill>
            <a:srgbClr val="053C8F"/>
          </a:solidFill>
          <a:ln>
            <a:solidFill>
              <a:srgbClr val="053C8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dirty="0">
                <a:ln>
                  <a:noFill/>
                </a:ln>
                <a:solidFill>
                  <a:prstClr val="white"/>
                </a:solidFill>
                <a:effectLst/>
                <a:uLnTx/>
                <a:uFillTx/>
                <a:latin typeface="Aptos" panose="02110004020202020204"/>
                <a:ea typeface="+mn-ea"/>
                <a:cs typeface="+mn-cs"/>
              </a:rPr>
              <a:t>Fast Evolving Technologies:</a:t>
            </a:r>
          </a:p>
        </p:txBody>
      </p:sp>
      <p:sp>
        <p:nvSpPr>
          <p:cNvPr id="12" name="Rectangle: Rounded Corners 11">
            <a:extLst>
              <a:ext uri="{FF2B5EF4-FFF2-40B4-BE49-F238E27FC236}">
                <a16:creationId xmlns:a16="http://schemas.microsoft.com/office/drawing/2014/main" id="{72E7FBA5-57C7-09F9-A393-A2C10D2C30FE}"/>
              </a:ext>
            </a:extLst>
          </p:cNvPr>
          <p:cNvSpPr/>
          <p:nvPr/>
        </p:nvSpPr>
        <p:spPr>
          <a:xfrm>
            <a:off x="1319097" y="3983314"/>
            <a:ext cx="8316863" cy="1078207"/>
          </a:xfrm>
          <a:prstGeom prst="roundRect">
            <a:avLst/>
          </a:prstGeom>
          <a:noFill/>
          <a:ln>
            <a:solidFill>
              <a:srgbClr val="053C8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dirty="0">
                <a:ln>
                  <a:noFill/>
                </a:ln>
                <a:solidFill>
                  <a:srgbClr val="053C8F"/>
                </a:solidFill>
                <a:effectLst/>
                <a:uLnTx/>
                <a:uFillTx/>
                <a:latin typeface="Aptos" panose="02110004020202020204"/>
                <a:ea typeface="+mn-ea"/>
                <a:cs typeface="+mn-cs"/>
              </a:rPr>
              <a:t>Rapid Industry Growth:</a:t>
            </a:r>
          </a:p>
        </p:txBody>
      </p:sp>
      <p:sp>
        <p:nvSpPr>
          <p:cNvPr id="13" name="Rectangle: Rounded Corners 12">
            <a:extLst>
              <a:ext uri="{FF2B5EF4-FFF2-40B4-BE49-F238E27FC236}">
                <a16:creationId xmlns:a16="http://schemas.microsoft.com/office/drawing/2014/main" id="{C6504BD1-C6CE-8C44-F55A-90F49B2A956D}"/>
              </a:ext>
            </a:extLst>
          </p:cNvPr>
          <p:cNvSpPr/>
          <p:nvPr/>
        </p:nvSpPr>
        <p:spPr>
          <a:xfrm>
            <a:off x="3209740" y="5265809"/>
            <a:ext cx="8316863" cy="1078207"/>
          </a:xfrm>
          <a:prstGeom prst="roundRect">
            <a:avLst/>
          </a:prstGeom>
          <a:solidFill>
            <a:srgbClr val="053C8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dirty="0">
                <a:ln>
                  <a:noFill/>
                </a:ln>
                <a:solidFill>
                  <a:prstClr val="white"/>
                </a:solidFill>
                <a:effectLst/>
                <a:uLnTx/>
                <a:uFillTx/>
                <a:latin typeface="Aptos" panose="02110004020202020204"/>
                <a:ea typeface="+mn-ea"/>
                <a:cs typeface="+mn-cs"/>
              </a:rPr>
              <a:t>Future Proofing Operations:</a:t>
            </a:r>
          </a:p>
        </p:txBody>
      </p:sp>
      <p:sp>
        <p:nvSpPr>
          <p:cNvPr id="14" name="TextBox 13">
            <a:extLst>
              <a:ext uri="{FF2B5EF4-FFF2-40B4-BE49-F238E27FC236}">
                <a16:creationId xmlns:a16="http://schemas.microsoft.com/office/drawing/2014/main" id="{89783C4E-DAA7-6E53-4E74-A77EB75A1B4D}"/>
              </a:ext>
            </a:extLst>
          </p:cNvPr>
          <p:cNvSpPr txBox="1"/>
          <p:nvPr/>
        </p:nvSpPr>
        <p:spPr>
          <a:xfrm>
            <a:off x="5566664" y="2784951"/>
            <a:ext cx="5458968"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white"/>
                </a:solidFill>
                <a:effectLst/>
                <a:uLnTx/>
                <a:uFillTx/>
                <a:latin typeface="Aptos" panose="02110004020202020204"/>
                <a:ea typeface="+mn-ea"/>
                <a:cs typeface="+mn-cs"/>
              </a:rPr>
              <a:t>E-Commerce businesses now operate multiple data sources ranging from ERP to CRM systems, all utilizing the same transactional information</a:t>
            </a:r>
          </a:p>
        </p:txBody>
      </p:sp>
      <p:sp>
        <p:nvSpPr>
          <p:cNvPr id="15" name="TextBox 14">
            <a:extLst>
              <a:ext uri="{FF2B5EF4-FFF2-40B4-BE49-F238E27FC236}">
                <a16:creationId xmlns:a16="http://schemas.microsoft.com/office/drawing/2014/main" id="{E09315BE-286F-E3DF-41A5-2448D1B19F6F}"/>
              </a:ext>
            </a:extLst>
          </p:cNvPr>
          <p:cNvSpPr txBox="1"/>
          <p:nvPr/>
        </p:nvSpPr>
        <p:spPr>
          <a:xfrm>
            <a:off x="3666744" y="4110266"/>
            <a:ext cx="5835416"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srgbClr val="053C8F"/>
                </a:solidFill>
                <a:effectLst/>
                <a:uLnTx/>
                <a:uFillTx/>
                <a:latin typeface="Aptos" panose="02110004020202020204"/>
                <a:ea typeface="+mn-ea"/>
                <a:cs typeface="+mn-cs"/>
              </a:rPr>
              <a:t>According to McKinsey insights, the global beauty and personal care market is projected to grow from $430 billion in 2022 to $580 billion by 2027</a:t>
            </a:r>
          </a:p>
        </p:txBody>
      </p:sp>
      <p:sp>
        <p:nvSpPr>
          <p:cNvPr id="16" name="TextBox 15">
            <a:extLst>
              <a:ext uri="{FF2B5EF4-FFF2-40B4-BE49-F238E27FC236}">
                <a16:creationId xmlns:a16="http://schemas.microsoft.com/office/drawing/2014/main" id="{112A50E0-CF28-7FAC-C1EB-FA0BACC0F1A2}"/>
              </a:ext>
            </a:extLst>
          </p:cNvPr>
          <p:cNvSpPr txBox="1"/>
          <p:nvPr/>
        </p:nvSpPr>
        <p:spPr>
          <a:xfrm>
            <a:off x="6096000" y="5370853"/>
            <a:ext cx="5458968"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white"/>
                </a:solidFill>
                <a:effectLst/>
                <a:uLnTx/>
                <a:uFillTx/>
                <a:latin typeface="Aptos" panose="02110004020202020204"/>
                <a:ea typeface="+mn-ea"/>
                <a:cs typeface="+mn-cs"/>
              </a:rPr>
              <a:t>With the technology and the industry expecting to grow, Malia would benefit from automated infrastructures that would allow it to continuously innovate </a:t>
            </a:r>
          </a:p>
        </p:txBody>
      </p:sp>
      <p:sp>
        <p:nvSpPr>
          <p:cNvPr id="19" name="TextBox 18">
            <a:extLst>
              <a:ext uri="{FF2B5EF4-FFF2-40B4-BE49-F238E27FC236}">
                <a16:creationId xmlns:a16="http://schemas.microsoft.com/office/drawing/2014/main" id="{17756BBC-A09D-4C80-962B-6B4B323A588D}"/>
              </a:ext>
            </a:extLst>
          </p:cNvPr>
          <p:cNvSpPr txBox="1"/>
          <p:nvPr/>
        </p:nvSpPr>
        <p:spPr>
          <a:xfrm>
            <a:off x="4023002" y="32385"/>
            <a:ext cx="1435008"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solidFill>
                  <a:prstClr val="black"/>
                </a:solidFill>
                <a:latin typeface="Segoe UI" panose="020B0502040204020203" pitchFamily="34" charset="0"/>
                <a:cs typeface="Segoe UI" panose="020B0502040204020203" pitchFamily="34" charset="0"/>
              </a:rPr>
              <a:t>DATA DESCRIPTION</a:t>
            </a:r>
            <a:endParaRPr kumimoji="0" lang="en-US" sz="11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138523327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5" name="Straight Connector 24">
            <a:extLst>
              <a:ext uri="{FF2B5EF4-FFF2-40B4-BE49-F238E27FC236}">
                <a16:creationId xmlns:a16="http://schemas.microsoft.com/office/drawing/2014/main" id="{8820F067-EF25-0CD5-E745-FB4B7A2164EF}"/>
              </a:ext>
            </a:extLst>
          </p:cNvPr>
          <p:cNvCxnSpPr/>
          <p:nvPr/>
        </p:nvCxnSpPr>
        <p:spPr>
          <a:xfrm>
            <a:off x="285750" y="267474"/>
            <a:ext cx="11772900" cy="0"/>
          </a:xfrm>
          <a:prstGeom prst="line">
            <a:avLst/>
          </a:prstGeom>
          <a:ln>
            <a:solidFill>
              <a:srgbClr val="053C8F"/>
            </a:solidFill>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AA550F7C-761D-1390-51F2-3C5B36F1DE53}"/>
              </a:ext>
            </a:extLst>
          </p:cNvPr>
          <p:cNvSpPr txBox="1"/>
          <p:nvPr/>
        </p:nvSpPr>
        <p:spPr>
          <a:xfrm>
            <a:off x="320690" y="12735"/>
            <a:ext cx="1741182"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effectLst/>
                <a:uLnTx/>
                <a:uFillTx/>
                <a:latin typeface="Segoe UI" panose="020B0502040204020203" pitchFamily="34" charset="0"/>
                <a:cs typeface="Segoe UI" panose="020B0502040204020203" pitchFamily="34" charset="0"/>
              </a:rPr>
              <a:t>FORECASTING ANALYSIS</a:t>
            </a:r>
            <a:endParaRPr kumimoji="0" lang="en-US" sz="1100" b="0" i="0" u="none" strike="noStrike" kern="1200" cap="none" spc="0" normalizeH="0" baseline="0" noProof="0" dirty="0">
              <a:ln>
                <a:noFill/>
              </a:ln>
              <a:effectLst/>
              <a:uLnTx/>
              <a:uFillTx/>
              <a:latin typeface="Calibri" panose="020F0502020204030204" pitchFamily="34" charset="0"/>
              <a:ea typeface="+mn-ea"/>
              <a:cs typeface="Calibri" panose="020F0502020204030204" pitchFamily="34" charset="0"/>
            </a:endParaRPr>
          </a:p>
        </p:txBody>
      </p:sp>
      <p:sp>
        <p:nvSpPr>
          <p:cNvPr id="28" name="TextBox 27">
            <a:extLst>
              <a:ext uri="{FF2B5EF4-FFF2-40B4-BE49-F238E27FC236}">
                <a16:creationId xmlns:a16="http://schemas.microsoft.com/office/drawing/2014/main" id="{379B6B42-1E91-C09C-48AE-7F7A2C12CB24}"/>
              </a:ext>
            </a:extLst>
          </p:cNvPr>
          <p:cNvSpPr txBox="1"/>
          <p:nvPr/>
        </p:nvSpPr>
        <p:spPr>
          <a:xfrm>
            <a:off x="3509708" y="34019"/>
            <a:ext cx="1545616"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effectLst/>
                <a:uLnTx/>
                <a:uFillTx/>
                <a:latin typeface="Segoe UI" panose="020B0502040204020203" pitchFamily="34" charset="0"/>
                <a:cs typeface="Segoe UI" panose="020B0502040204020203" pitchFamily="34" charset="0"/>
              </a:rPr>
              <a:t>BUSINESS ANALYTICS</a:t>
            </a:r>
            <a:endParaRPr kumimoji="0" lang="en-US" sz="1100" b="0" i="0" u="none" strike="noStrike" kern="1200" cap="none" spc="0" normalizeH="0" baseline="0" noProof="0" dirty="0">
              <a:ln>
                <a:noFill/>
              </a:ln>
              <a:effectLst/>
              <a:uLnTx/>
              <a:uFillTx/>
              <a:latin typeface="Calibri" panose="020F0502020204030204" pitchFamily="34" charset="0"/>
              <a:ea typeface="+mn-ea"/>
              <a:cs typeface="Calibri" panose="020F0502020204030204" pitchFamily="34" charset="0"/>
            </a:endParaRPr>
          </a:p>
        </p:txBody>
      </p:sp>
      <p:sp>
        <p:nvSpPr>
          <p:cNvPr id="29" name="TextBox 28">
            <a:extLst>
              <a:ext uri="{FF2B5EF4-FFF2-40B4-BE49-F238E27FC236}">
                <a16:creationId xmlns:a16="http://schemas.microsoft.com/office/drawing/2014/main" id="{5E22C124-A3D5-E1B2-7969-7B91F7166C9B}"/>
              </a:ext>
            </a:extLst>
          </p:cNvPr>
          <p:cNvSpPr txBox="1"/>
          <p:nvPr/>
        </p:nvSpPr>
        <p:spPr>
          <a:xfrm>
            <a:off x="6526683" y="34019"/>
            <a:ext cx="2178802"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latin typeface="Segoe UI" panose="020B0502040204020203" pitchFamily="34" charset="0"/>
                <a:cs typeface="Segoe UI" panose="020B0502040204020203" pitchFamily="34" charset="0"/>
              </a:rPr>
              <a:t>AIRFLOW AUTOMATED SYSTEM</a:t>
            </a:r>
            <a:endParaRPr kumimoji="0" lang="en-US" sz="1100" b="0" i="0" u="none" strike="noStrike" kern="1200" cap="none" spc="0" normalizeH="0" baseline="0" noProof="0" dirty="0">
              <a:ln>
                <a:noFill/>
              </a:ln>
              <a:effectLst/>
              <a:uLnTx/>
              <a:uFillTx/>
              <a:latin typeface="Segoe UI" panose="020B0502040204020203" pitchFamily="34" charset="0"/>
              <a:cs typeface="Segoe UI" panose="020B0502040204020203" pitchFamily="34" charset="0"/>
            </a:endParaRPr>
          </a:p>
        </p:txBody>
      </p:sp>
      <p:sp>
        <p:nvSpPr>
          <p:cNvPr id="30" name="TextBox 29">
            <a:extLst>
              <a:ext uri="{FF2B5EF4-FFF2-40B4-BE49-F238E27FC236}">
                <a16:creationId xmlns:a16="http://schemas.microsoft.com/office/drawing/2014/main" id="{4986B5DA-FB37-8EAD-471E-020548A871BB}"/>
              </a:ext>
            </a:extLst>
          </p:cNvPr>
          <p:cNvSpPr txBox="1"/>
          <p:nvPr/>
        </p:nvSpPr>
        <p:spPr>
          <a:xfrm>
            <a:off x="10135192" y="34019"/>
            <a:ext cx="1553630"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latin typeface="Segoe UI" panose="020B0502040204020203" pitchFamily="34" charset="0"/>
                <a:ea typeface="+mn-ea"/>
                <a:cs typeface="Segoe UI" panose="020B0502040204020203" pitchFamily="34" charset="0"/>
              </a:rPr>
              <a:t>RECOMMENDATIONS</a:t>
            </a:r>
            <a:endParaRPr kumimoji="0" lang="en-US" sz="1100" b="0" i="0" u="none" strike="noStrike" kern="1200" cap="none" spc="0" normalizeH="0" baseline="0" noProof="0" dirty="0">
              <a:ln>
                <a:noFill/>
              </a:ln>
              <a:effectLst/>
              <a:uLnTx/>
              <a:uFillTx/>
              <a:latin typeface="Calibri" panose="020F0502020204030204" pitchFamily="34" charset="0"/>
              <a:ea typeface="+mn-ea"/>
              <a:cs typeface="Calibri" panose="020F0502020204030204" pitchFamily="34" charset="0"/>
            </a:endParaRPr>
          </a:p>
        </p:txBody>
      </p:sp>
      <p:sp>
        <p:nvSpPr>
          <p:cNvPr id="33" name="Rectangle 32">
            <a:extLst>
              <a:ext uri="{FF2B5EF4-FFF2-40B4-BE49-F238E27FC236}">
                <a16:creationId xmlns:a16="http://schemas.microsoft.com/office/drawing/2014/main" id="{39C169B3-CD65-DDA5-9D92-9B5A3ACE0E88}"/>
              </a:ext>
            </a:extLst>
          </p:cNvPr>
          <p:cNvSpPr/>
          <p:nvPr/>
        </p:nvSpPr>
        <p:spPr>
          <a:xfrm>
            <a:off x="3344376" y="249910"/>
            <a:ext cx="1752600" cy="45719"/>
          </a:xfrm>
          <a:prstGeom prst="rect">
            <a:avLst/>
          </a:prstGeom>
          <a:solidFill>
            <a:srgbClr val="053C8F"/>
          </a:solidFill>
          <a:ln>
            <a:solidFill>
              <a:srgbClr val="053C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chemeClr val="tx1"/>
              </a:solidFill>
              <a:effectLst/>
              <a:uLnTx/>
              <a:uFillTx/>
              <a:latin typeface="Arial"/>
              <a:ea typeface="+mn-ea"/>
              <a:cs typeface="+mn-cs"/>
            </a:endParaRPr>
          </a:p>
        </p:txBody>
      </p:sp>
      <p:sp>
        <p:nvSpPr>
          <p:cNvPr id="3" name="Slide Number Placeholder 2">
            <a:extLst>
              <a:ext uri="{FF2B5EF4-FFF2-40B4-BE49-F238E27FC236}">
                <a16:creationId xmlns:a16="http://schemas.microsoft.com/office/drawing/2014/main" id="{EC899F44-A108-4EB3-89F7-77146EA63829}"/>
              </a:ext>
            </a:extLst>
          </p:cNvPr>
          <p:cNvSpPr>
            <a:spLocks noGrp="1"/>
          </p:cNvSpPr>
          <p:nvPr>
            <p:ph type="sldNum" sz="quarter" idx="12"/>
          </p:nvPr>
        </p:nvSpPr>
        <p:spPr/>
        <p:txBody>
          <a:bodyPr/>
          <a:lstStyle/>
          <a:p>
            <a:fld id="{16C90663-FA6D-4415-87FA-7E8AD6A7A104}" type="slidenum">
              <a:rPr lang="en-US" smtClean="0"/>
              <a:t>30</a:t>
            </a:fld>
            <a:endParaRPr lang="en-US"/>
          </a:p>
        </p:txBody>
      </p:sp>
      <p:sp>
        <p:nvSpPr>
          <p:cNvPr id="12" name="Rectangle 11">
            <a:extLst>
              <a:ext uri="{FF2B5EF4-FFF2-40B4-BE49-F238E27FC236}">
                <a16:creationId xmlns:a16="http://schemas.microsoft.com/office/drawing/2014/main" id="{68CDC99D-0F75-48B2-95FF-E5D998397F82}"/>
              </a:ext>
            </a:extLst>
          </p:cNvPr>
          <p:cNvSpPr/>
          <p:nvPr/>
        </p:nvSpPr>
        <p:spPr>
          <a:xfrm>
            <a:off x="24084" y="358912"/>
            <a:ext cx="4380583" cy="6499088"/>
          </a:xfrm>
          <a:prstGeom prst="rect">
            <a:avLst/>
          </a:prstGeom>
          <a:solidFill>
            <a:srgbClr val="053C8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itle 1">
            <a:extLst>
              <a:ext uri="{FF2B5EF4-FFF2-40B4-BE49-F238E27FC236}">
                <a16:creationId xmlns:a16="http://schemas.microsoft.com/office/drawing/2014/main" id="{B2785A55-626E-4934-BB81-169E62044113}"/>
              </a:ext>
            </a:extLst>
          </p:cNvPr>
          <p:cNvSpPr>
            <a:spLocks noGrp="1"/>
          </p:cNvSpPr>
          <p:nvPr>
            <p:ph type="title"/>
          </p:nvPr>
        </p:nvSpPr>
        <p:spPr>
          <a:xfrm>
            <a:off x="105878" y="2937359"/>
            <a:ext cx="9264496" cy="1631872"/>
          </a:xfrm>
        </p:spPr>
        <p:txBody>
          <a:bodyPr>
            <a:normAutofit/>
          </a:bodyPr>
          <a:lstStyle/>
          <a:p>
            <a:r>
              <a:rPr lang="en-US" sz="3600" b="1" dirty="0">
                <a:solidFill>
                  <a:schemeClr val="bg1"/>
                </a:solidFill>
                <a:latin typeface="Segoe UI" panose="020B0502040204020203" pitchFamily="34" charset="0"/>
                <a:cs typeface="Segoe UI" panose="020B0502040204020203" pitchFamily="34" charset="0"/>
              </a:rPr>
              <a:t>Exploratory Data </a:t>
            </a:r>
            <a:br>
              <a:rPr lang="en-US" sz="3600" b="1" dirty="0">
                <a:solidFill>
                  <a:schemeClr val="bg1"/>
                </a:solidFill>
                <a:latin typeface="Segoe UI" panose="020B0502040204020203" pitchFamily="34" charset="0"/>
                <a:cs typeface="Segoe UI" panose="020B0502040204020203" pitchFamily="34" charset="0"/>
              </a:rPr>
            </a:br>
            <a:r>
              <a:rPr lang="en-US" sz="3600" b="1" dirty="0">
                <a:solidFill>
                  <a:schemeClr val="bg1"/>
                </a:solidFill>
                <a:latin typeface="Segoe UI" panose="020B0502040204020203" pitchFamily="34" charset="0"/>
                <a:cs typeface="Segoe UI" panose="020B0502040204020203" pitchFamily="34" charset="0"/>
              </a:rPr>
              <a:t>Analysis:</a:t>
            </a:r>
            <a:br>
              <a:rPr lang="en-US" sz="2250" b="1" dirty="0">
                <a:solidFill>
                  <a:schemeClr val="bg1"/>
                </a:solidFill>
                <a:latin typeface="Segoe UI" panose="020B0502040204020203" pitchFamily="34" charset="0"/>
                <a:cs typeface="Segoe UI" panose="020B0502040204020203" pitchFamily="34" charset="0"/>
              </a:rPr>
            </a:br>
            <a:r>
              <a:rPr lang="en-US" sz="2700" b="1" dirty="0">
                <a:solidFill>
                  <a:schemeClr val="bg1"/>
                </a:solidFill>
                <a:latin typeface="Segoe UI" panose="020B0502040204020203" pitchFamily="34" charset="0"/>
                <a:cs typeface="Segoe UI" panose="020B0502040204020203" pitchFamily="34" charset="0"/>
              </a:rPr>
              <a:t>Sales</a:t>
            </a:r>
            <a:r>
              <a:rPr lang="en-US" sz="2700" dirty="0">
                <a:solidFill>
                  <a:schemeClr val="bg1"/>
                </a:solidFill>
                <a:latin typeface="Segoe UI" panose="020B0502040204020203" pitchFamily="34" charset="0"/>
                <a:cs typeface="Segoe UI" panose="020B0502040204020203" pitchFamily="34" charset="0"/>
              </a:rPr>
              <a:t> Analysis</a:t>
            </a:r>
            <a:endParaRPr lang="en-US" sz="2250" dirty="0">
              <a:solidFill>
                <a:schemeClr val="bg1"/>
              </a:solidFill>
              <a:latin typeface="Segoe UI" panose="020B0502040204020203" pitchFamily="34" charset="0"/>
              <a:cs typeface="Segoe UI" panose="020B0502040204020203" pitchFamily="34" charset="0"/>
            </a:endParaRPr>
          </a:p>
        </p:txBody>
      </p:sp>
      <p:pic>
        <p:nvPicPr>
          <p:cNvPr id="4" name="Picture 3" descr="C:\Users\Hadil Fares\AppData\Local\Packages\Microsoft.Windows.Photos_8wekyb3d8bbwe\TempState\ShareServiceTempFolder\top_products.jpeg">
            <a:extLst>
              <a:ext uri="{FF2B5EF4-FFF2-40B4-BE49-F238E27FC236}">
                <a16:creationId xmlns:a16="http://schemas.microsoft.com/office/drawing/2014/main" id="{C3FF3E63-641F-1734-1F24-F94FF2309CAE}"/>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5718990" y="546001"/>
            <a:ext cx="5010590" cy="2882999"/>
          </a:xfrm>
          <a:prstGeom prst="rect">
            <a:avLst/>
          </a:prstGeom>
          <a:noFill/>
          <a:ln>
            <a:noFill/>
          </a:ln>
        </p:spPr>
      </p:pic>
      <p:pic>
        <p:nvPicPr>
          <p:cNvPr id="5" name="Picture 4" descr="C:\Users\Hadil Fares\AppData\Local\Packages\Microsoft.Windows.Photos_8wekyb3d8bbwe\TempState\ShareServiceTempFolder\category_sales.jpeg">
            <a:extLst>
              <a:ext uri="{FF2B5EF4-FFF2-40B4-BE49-F238E27FC236}">
                <a16:creationId xmlns:a16="http://schemas.microsoft.com/office/drawing/2014/main" id="{B4128B15-340C-4974-BF68-9576583B18E9}"/>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5427874" y="3608456"/>
            <a:ext cx="5592822" cy="2747894"/>
          </a:xfrm>
          <a:prstGeom prst="rect">
            <a:avLst/>
          </a:prstGeom>
          <a:noFill/>
          <a:ln>
            <a:noFill/>
          </a:ln>
        </p:spPr>
      </p:pic>
    </p:spTree>
    <p:extLst>
      <p:ext uri="{BB962C8B-B14F-4D97-AF65-F5344CB8AC3E}">
        <p14:creationId xmlns:p14="http://schemas.microsoft.com/office/powerpoint/2010/main" val="74447238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5" name="Straight Connector 24">
            <a:extLst>
              <a:ext uri="{FF2B5EF4-FFF2-40B4-BE49-F238E27FC236}">
                <a16:creationId xmlns:a16="http://schemas.microsoft.com/office/drawing/2014/main" id="{8820F067-EF25-0CD5-E745-FB4B7A2164EF}"/>
              </a:ext>
            </a:extLst>
          </p:cNvPr>
          <p:cNvCxnSpPr/>
          <p:nvPr/>
        </p:nvCxnSpPr>
        <p:spPr>
          <a:xfrm>
            <a:off x="285750" y="267474"/>
            <a:ext cx="11772900" cy="0"/>
          </a:xfrm>
          <a:prstGeom prst="line">
            <a:avLst/>
          </a:prstGeom>
          <a:ln>
            <a:solidFill>
              <a:srgbClr val="053C8F"/>
            </a:solidFill>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AA550F7C-761D-1390-51F2-3C5B36F1DE53}"/>
              </a:ext>
            </a:extLst>
          </p:cNvPr>
          <p:cNvSpPr txBox="1"/>
          <p:nvPr/>
        </p:nvSpPr>
        <p:spPr>
          <a:xfrm>
            <a:off x="320690" y="12735"/>
            <a:ext cx="1741182"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effectLst/>
                <a:uLnTx/>
                <a:uFillTx/>
                <a:latin typeface="Segoe UI" panose="020B0502040204020203" pitchFamily="34" charset="0"/>
                <a:cs typeface="Segoe UI" panose="020B0502040204020203" pitchFamily="34" charset="0"/>
              </a:rPr>
              <a:t>FORECASTING ANALYSIS</a:t>
            </a:r>
            <a:endParaRPr kumimoji="0" lang="en-US" sz="1100" b="0" i="0" u="none" strike="noStrike" kern="1200" cap="none" spc="0" normalizeH="0" baseline="0" noProof="0" dirty="0">
              <a:ln>
                <a:noFill/>
              </a:ln>
              <a:effectLst/>
              <a:uLnTx/>
              <a:uFillTx/>
              <a:latin typeface="Calibri" panose="020F0502020204030204" pitchFamily="34" charset="0"/>
              <a:ea typeface="+mn-ea"/>
              <a:cs typeface="Calibri" panose="020F0502020204030204" pitchFamily="34" charset="0"/>
            </a:endParaRPr>
          </a:p>
        </p:txBody>
      </p:sp>
      <p:sp>
        <p:nvSpPr>
          <p:cNvPr id="28" name="TextBox 27">
            <a:extLst>
              <a:ext uri="{FF2B5EF4-FFF2-40B4-BE49-F238E27FC236}">
                <a16:creationId xmlns:a16="http://schemas.microsoft.com/office/drawing/2014/main" id="{379B6B42-1E91-C09C-48AE-7F7A2C12CB24}"/>
              </a:ext>
            </a:extLst>
          </p:cNvPr>
          <p:cNvSpPr txBox="1"/>
          <p:nvPr/>
        </p:nvSpPr>
        <p:spPr>
          <a:xfrm>
            <a:off x="3509708" y="34019"/>
            <a:ext cx="1545616"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effectLst/>
                <a:uLnTx/>
                <a:uFillTx/>
                <a:latin typeface="Segoe UI" panose="020B0502040204020203" pitchFamily="34" charset="0"/>
                <a:cs typeface="Segoe UI" panose="020B0502040204020203" pitchFamily="34" charset="0"/>
              </a:rPr>
              <a:t>BUSINESS ANALYTICS</a:t>
            </a:r>
            <a:endParaRPr kumimoji="0" lang="en-US" sz="1100" b="0" i="0" u="none" strike="noStrike" kern="1200" cap="none" spc="0" normalizeH="0" baseline="0" noProof="0" dirty="0">
              <a:ln>
                <a:noFill/>
              </a:ln>
              <a:effectLst/>
              <a:uLnTx/>
              <a:uFillTx/>
              <a:latin typeface="Calibri" panose="020F0502020204030204" pitchFamily="34" charset="0"/>
              <a:ea typeface="+mn-ea"/>
              <a:cs typeface="Calibri" panose="020F0502020204030204" pitchFamily="34" charset="0"/>
            </a:endParaRPr>
          </a:p>
        </p:txBody>
      </p:sp>
      <p:sp>
        <p:nvSpPr>
          <p:cNvPr id="29" name="TextBox 28">
            <a:extLst>
              <a:ext uri="{FF2B5EF4-FFF2-40B4-BE49-F238E27FC236}">
                <a16:creationId xmlns:a16="http://schemas.microsoft.com/office/drawing/2014/main" id="{5E22C124-A3D5-E1B2-7969-7B91F7166C9B}"/>
              </a:ext>
            </a:extLst>
          </p:cNvPr>
          <p:cNvSpPr txBox="1"/>
          <p:nvPr/>
        </p:nvSpPr>
        <p:spPr>
          <a:xfrm>
            <a:off x="6526683" y="34019"/>
            <a:ext cx="2178802"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latin typeface="Segoe UI" panose="020B0502040204020203" pitchFamily="34" charset="0"/>
                <a:cs typeface="Segoe UI" panose="020B0502040204020203" pitchFamily="34" charset="0"/>
              </a:rPr>
              <a:t>AIRFLOW AUTOMATED SYSTEM</a:t>
            </a:r>
            <a:endParaRPr kumimoji="0" lang="en-US" sz="1100" b="0" i="0" u="none" strike="noStrike" kern="1200" cap="none" spc="0" normalizeH="0" baseline="0" noProof="0" dirty="0">
              <a:ln>
                <a:noFill/>
              </a:ln>
              <a:effectLst/>
              <a:uLnTx/>
              <a:uFillTx/>
              <a:latin typeface="Segoe UI" panose="020B0502040204020203" pitchFamily="34" charset="0"/>
              <a:cs typeface="Segoe UI" panose="020B0502040204020203" pitchFamily="34" charset="0"/>
            </a:endParaRPr>
          </a:p>
        </p:txBody>
      </p:sp>
      <p:sp>
        <p:nvSpPr>
          <p:cNvPr id="30" name="TextBox 29">
            <a:extLst>
              <a:ext uri="{FF2B5EF4-FFF2-40B4-BE49-F238E27FC236}">
                <a16:creationId xmlns:a16="http://schemas.microsoft.com/office/drawing/2014/main" id="{4986B5DA-FB37-8EAD-471E-020548A871BB}"/>
              </a:ext>
            </a:extLst>
          </p:cNvPr>
          <p:cNvSpPr txBox="1"/>
          <p:nvPr/>
        </p:nvSpPr>
        <p:spPr>
          <a:xfrm>
            <a:off x="10135192" y="34019"/>
            <a:ext cx="1553630"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latin typeface="Segoe UI" panose="020B0502040204020203" pitchFamily="34" charset="0"/>
                <a:ea typeface="+mn-ea"/>
                <a:cs typeface="Segoe UI" panose="020B0502040204020203" pitchFamily="34" charset="0"/>
              </a:rPr>
              <a:t>RECOMMENDATIONS</a:t>
            </a:r>
            <a:endParaRPr kumimoji="0" lang="en-US" sz="1100" b="0" i="0" u="none" strike="noStrike" kern="1200" cap="none" spc="0" normalizeH="0" baseline="0" noProof="0" dirty="0">
              <a:ln>
                <a:noFill/>
              </a:ln>
              <a:effectLst/>
              <a:uLnTx/>
              <a:uFillTx/>
              <a:latin typeface="Calibri" panose="020F0502020204030204" pitchFamily="34" charset="0"/>
              <a:ea typeface="+mn-ea"/>
              <a:cs typeface="Calibri" panose="020F0502020204030204" pitchFamily="34" charset="0"/>
            </a:endParaRPr>
          </a:p>
        </p:txBody>
      </p:sp>
      <p:sp>
        <p:nvSpPr>
          <p:cNvPr id="33" name="Rectangle 32">
            <a:extLst>
              <a:ext uri="{FF2B5EF4-FFF2-40B4-BE49-F238E27FC236}">
                <a16:creationId xmlns:a16="http://schemas.microsoft.com/office/drawing/2014/main" id="{39C169B3-CD65-DDA5-9D92-9B5A3ACE0E88}"/>
              </a:ext>
            </a:extLst>
          </p:cNvPr>
          <p:cNvSpPr/>
          <p:nvPr/>
        </p:nvSpPr>
        <p:spPr>
          <a:xfrm>
            <a:off x="3344376" y="249910"/>
            <a:ext cx="1752600" cy="45719"/>
          </a:xfrm>
          <a:prstGeom prst="rect">
            <a:avLst/>
          </a:prstGeom>
          <a:solidFill>
            <a:srgbClr val="053C8F"/>
          </a:solidFill>
          <a:ln>
            <a:solidFill>
              <a:srgbClr val="053C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chemeClr val="tx1"/>
              </a:solidFill>
              <a:effectLst/>
              <a:uLnTx/>
              <a:uFillTx/>
              <a:latin typeface="Arial"/>
              <a:ea typeface="+mn-ea"/>
              <a:cs typeface="+mn-cs"/>
            </a:endParaRPr>
          </a:p>
        </p:txBody>
      </p:sp>
      <p:sp>
        <p:nvSpPr>
          <p:cNvPr id="3" name="Slide Number Placeholder 2">
            <a:extLst>
              <a:ext uri="{FF2B5EF4-FFF2-40B4-BE49-F238E27FC236}">
                <a16:creationId xmlns:a16="http://schemas.microsoft.com/office/drawing/2014/main" id="{EC899F44-A108-4EB3-89F7-77146EA63829}"/>
              </a:ext>
            </a:extLst>
          </p:cNvPr>
          <p:cNvSpPr>
            <a:spLocks noGrp="1"/>
          </p:cNvSpPr>
          <p:nvPr>
            <p:ph type="sldNum" sz="quarter" idx="12"/>
          </p:nvPr>
        </p:nvSpPr>
        <p:spPr/>
        <p:txBody>
          <a:bodyPr/>
          <a:lstStyle/>
          <a:p>
            <a:fld id="{16C90663-FA6D-4415-87FA-7E8AD6A7A104}" type="slidenum">
              <a:rPr lang="en-US" smtClean="0"/>
              <a:t>31</a:t>
            </a:fld>
            <a:endParaRPr lang="en-US"/>
          </a:p>
        </p:txBody>
      </p:sp>
      <p:sp>
        <p:nvSpPr>
          <p:cNvPr id="12" name="Rectangle 11">
            <a:extLst>
              <a:ext uri="{FF2B5EF4-FFF2-40B4-BE49-F238E27FC236}">
                <a16:creationId xmlns:a16="http://schemas.microsoft.com/office/drawing/2014/main" id="{68CDC99D-0F75-48B2-95FF-E5D998397F82}"/>
              </a:ext>
            </a:extLst>
          </p:cNvPr>
          <p:cNvSpPr/>
          <p:nvPr/>
        </p:nvSpPr>
        <p:spPr>
          <a:xfrm>
            <a:off x="24084" y="358912"/>
            <a:ext cx="4380583" cy="6499088"/>
          </a:xfrm>
          <a:prstGeom prst="rect">
            <a:avLst/>
          </a:prstGeom>
          <a:solidFill>
            <a:srgbClr val="053C8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descr="C:\Users\Hadil Fares\AppData\Local\Packages\Microsoft.Windows.Photos_8wekyb3d8bbwe\TempState\ShareServiceTempFolder\items_per_order_distribution.jpeg">
            <a:extLst>
              <a:ext uri="{FF2B5EF4-FFF2-40B4-BE49-F238E27FC236}">
                <a16:creationId xmlns:a16="http://schemas.microsoft.com/office/drawing/2014/main" id="{339D479F-BD56-48EF-8CF4-BE8C80EC93F1}"/>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5169160" y="358912"/>
            <a:ext cx="5860422" cy="3177388"/>
          </a:xfrm>
          <a:prstGeom prst="rect">
            <a:avLst/>
          </a:prstGeom>
          <a:noFill/>
          <a:ln>
            <a:noFill/>
          </a:ln>
        </p:spPr>
      </p:pic>
      <p:sp>
        <p:nvSpPr>
          <p:cNvPr id="17" name="Title 1">
            <a:extLst>
              <a:ext uri="{FF2B5EF4-FFF2-40B4-BE49-F238E27FC236}">
                <a16:creationId xmlns:a16="http://schemas.microsoft.com/office/drawing/2014/main" id="{B2785A55-626E-4934-BB81-169E62044113}"/>
              </a:ext>
            </a:extLst>
          </p:cNvPr>
          <p:cNvSpPr>
            <a:spLocks noGrp="1"/>
          </p:cNvSpPr>
          <p:nvPr>
            <p:ph type="title"/>
          </p:nvPr>
        </p:nvSpPr>
        <p:spPr>
          <a:xfrm>
            <a:off x="105878" y="2937359"/>
            <a:ext cx="9264496" cy="1631872"/>
          </a:xfrm>
        </p:spPr>
        <p:txBody>
          <a:bodyPr>
            <a:normAutofit/>
          </a:bodyPr>
          <a:lstStyle/>
          <a:p>
            <a:r>
              <a:rPr lang="en-US" sz="3600" b="1" dirty="0">
                <a:solidFill>
                  <a:schemeClr val="bg1"/>
                </a:solidFill>
                <a:latin typeface="Segoe UI" panose="020B0502040204020203" pitchFamily="34" charset="0"/>
                <a:cs typeface="Segoe UI" panose="020B0502040204020203" pitchFamily="34" charset="0"/>
              </a:rPr>
              <a:t>Exploratory Data </a:t>
            </a:r>
            <a:br>
              <a:rPr lang="en-US" sz="3600" b="1" dirty="0">
                <a:solidFill>
                  <a:schemeClr val="bg1"/>
                </a:solidFill>
                <a:latin typeface="Segoe UI" panose="020B0502040204020203" pitchFamily="34" charset="0"/>
                <a:cs typeface="Segoe UI" panose="020B0502040204020203" pitchFamily="34" charset="0"/>
              </a:rPr>
            </a:br>
            <a:r>
              <a:rPr lang="en-US" sz="3600" b="1" dirty="0">
                <a:solidFill>
                  <a:schemeClr val="bg1"/>
                </a:solidFill>
                <a:latin typeface="Segoe UI" panose="020B0502040204020203" pitchFamily="34" charset="0"/>
                <a:cs typeface="Segoe UI" panose="020B0502040204020203" pitchFamily="34" charset="0"/>
              </a:rPr>
              <a:t>Analysis:</a:t>
            </a:r>
            <a:br>
              <a:rPr lang="en-US" sz="2250" b="1" dirty="0">
                <a:solidFill>
                  <a:schemeClr val="bg1"/>
                </a:solidFill>
                <a:latin typeface="Segoe UI" panose="020B0502040204020203" pitchFamily="34" charset="0"/>
                <a:cs typeface="Segoe UI" panose="020B0502040204020203" pitchFamily="34" charset="0"/>
              </a:rPr>
            </a:br>
            <a:r>
              <a:rPr lang="en-US" sz="2700" b="1" dirty="0">
                <a:solidFill>
                  <a:schemeClr val="bg1"/>
                </a:solidFill>
                <a:latin typeface="Segoe UI" panose="020B0502040204020203" pitchFamily="34" charset="0"/>
                <a:cs typeface="Segoe UI" panose="020B0502040204020203" pitchFamily="34" charset="0"/>
              </a:rPr>
              <a:t>Order</a:t>
            </a:r>
            <a:r>
              <a:rPr lang="en-US" sz="2700" dirty="0">
                <a:solidFill>
                  <a:schemeClr val="bg1"/>
                </a:solidFill>
                <a:latin typeface="Segoe UI" panose="020B0502040204020203" pitchFamily="34" charset="0"/>
                <a:cs typeface="Segoe UI" panose="020B0502040204020203" pitchFamily="34" charset="0"/>
              </a:rPr>
              <a:t> Analysis</a:t>
            </a:r>
            <a:endParaRPr lang="en-US" sz="2250" dirty="0">
              <a:solidFill>
                <a:schemeClr val="bg1"/>
              </a:solidFill>
              <a:latin typeface="Segoe UI" panose="020B0502040204020203" pitchFamily="34" charset="0"/>
              <a:cs typeface="Segoe UI" panose="020B0502040204020203" pitchFamily="34" charset="0"/>
            </a:endParaRPr>
          </a:p>
        </p:txBody>
      </p:sp>
      <p:pic>
        <p:nvPicPr>
          <p:cNvPr id="2" name="Picture 1" descr="C:\Users\Hadil Fares\AppData\Local\Packages\Microsoft.Windows.Photos_8wekyb3d8bbwe\TempState\ShareServiceTempFolder\monetary_distribution.jpeg">
            <a:extLst>
              <a:ext uri="{FF2B5EF4-FFF2-40B4-BE49-F238E27FC236}">
                <a16:creationId xmlns:a16="http://schemas.microsoft.com/office/drawing/2014/main" id="{D7B01640-9082-8D23-4F3A-98E9451B3953}"/>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5234474" y="3627737"/>
            <a:ext cx="5860422" cy="2999470"/>
          </a:xfrm>
          <a:prstGeom prst="rect">
            <a:avLst/>
          </a:prstGeom>
          <a:noFill/>
          <a:ln>
            <a:noFill/>
          </a:ln>
        </p:spPr>
      </p:pic>
    </p:spTree>
    <p:extLst>
      <p:ext uri="{BB962C8B-B14F-4D97-AF65-F5344CB8AC3E}">
        <p14:creationId xmlns:p14="http://schemas.microsoft.com/office/powerpoint/2010/main" val="281586318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5" name="Straight Connector 24">
            <a:extLst>
              <a:ext uri="{FF2B5EF4-FFF2-40B4-BE49-F238E27FC236}">
                <a16:creationId xmlns:a16="http://schemas.microsoft.com/office/drawing/2014/main" id="{8820F067-EF25-0CD5-E745-FB4B7A2164EF}"/>
              </a:ext>
            </a:extLst>
          </p:cNvPr>
          <p:cNvCxnSpPr/>
          <p:nvPr/>
        </p:nvCxnSpPr>
        <p:spPr>
          <a:xfrm>
            <a:off x="285750" y="267474"/>
            <a:ext cx="11772900" cy="0"/>
          </a:xfrm>
          <a:prstGeom prst="line">
            <a:avLst/>
          </a:prstGeom>
          <a:ln>
            <a:solidFill>
              <a:srgbClr val="053C8F"/>
            </a:solidFill>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AA550F7C-761D-1390-51F2-3C5B36F1DE53}"/>
              </a:ext>
            </a:extLst>
          </p:cNvPr>
          <p:cNvSpPr txBox="1"/>
          <p:nvPr/>
        </p:nvSpPr>
        <p:spPr>
          <a:xfrm>
            <a:off x="320690" y="12735"/>
            <a:ext cx="1741182"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effectLst/>
                <a:uLnTx/>
                <a:uFillTx/>
                <a:latin typeface="Segoe UI" panose="020B0502040204020203" pitchFamily="34" charset="0"/>
                <a:cs typeface="Segoe UI" panose="020B0502040204020203" pitchFamily="34" charset="0"/>
              </a:rPr>
              <a:t>FORECASTING ANALYSIS</a:t>
            </a:r>
            <a:endParaRPr kumimoji="0" lang="en-US" sz="1100" b="0" i="0" u="none" strike="noStrike" kern="1200" cap="none" spc="0" normalizeH="0" baseline="0" noProof="0" dirty="0">
              <a:ln>
                <a:noFill/>
              </a:ln>
              <a:effectLst/>
              <a:uLnTx/>
              <a:uFillTx/>
              <a:latin typeface="Calibri" panose="020F0502020204030204" pitchFamily="34" charset="0"/>
              <a:ea typeface="+mn-ea"/>
              <a:cs typeface="Calibri" panose="020F0502020204030204" pitchFamily="34" charset="0"/>
            </a:endParaRPr>
          </a:p>
        </p:txBody>
      </p:sp>
      <p:sp>
        <p:nvSpPr>
          <p:cNvPr id="28" name="TextBox 27">
            <a:extLst>
              <a:ext uri="{FF2B5EF4-FFF2-40B4-BE49-F238E27FC236}">
                <a16:creationId xmlns:a16="http://schemas.microsoft.com/office/drawing/2014/main" id="{379B6B42-1E91-C09C-48AE-7F7A2C12CB24}"/>
              </a:ext>
            </a:extLst>
          </p:cNvPr>
          <p:cNvSpPr txBox="1"/>
          <p:nvPr/>
        </p:nvSpPr>
        <p:spPr>
          <a:xfrm>
            <a:off x="3509708" y="34019"/>
            <a:ext cx="1545616"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effectLst/>
                <a:uLnTx/>
                <a:uFillTx/>
                <a:latin typeface="Segoe UI" panose="020B0502040204020203" pitchFamily="34" charset="0"/>
                <a:cs typeface="Segoe UI" panose="020B0502040204020203" pitchFamily="34" charset="0"/>
              </a:rPr>
              <a:t>BUSINESS ANALYTICS</a:t>
            </a:r>
            <a:endParaRPr kumimoji="0" lang="en-US" sz="1100" b="0" i="0" u="none" strike="noStrike" kern="1200" cap="none" spc="0" normalizeH="0" baseline="0" noProof="0" dirty="0">
              <a:ln>
                <a:noFill/>
              </a:ln>
              <a:effectLst/>
              <a:uLnTx/>
              <a:uFillTx/>
              <a:latin typeface="Calibri" panose="020F0502020204030204" pitchFamily="34" charset="0"/>
              <a:ea typeface="+mn-ea"/>
              <a:cs typeface="Calibri" panose="020F0502020204030204" pitchFamily="34" charset="0"/>
            </a:endParaRPr>
          </a:p>
        </p:txBody>
      </p:sp>
      <p:sp>
        <p:nvSpPr>
          <p:cNvPr id="29" name="TextBox 28">
            <a:extLst>
              <a:ext uri="{FF2B5EF4-FFF2-40B4-BE49-F238E27FC236}">
                <a16:creationId xmlns:a16="http://schemas.microsoft.com/office/drawing/2014/main" id="{5E22C124-A3D5-E1B2-7969-7B91F7166C9B}"/>
              </a:ext>
            </a:extLst>
          </p:cNvPr>
          <p:cNvSpPr txBox="1"/>
          <p:nvPr/>
        </p:nvSpPr>
        <p:spPr>
          <a:xfrm>
            <a:off x="6526683" y="34019"/>
            <a:ext cx="2178802"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latin typeface="Segoe UI" panose="020B0502040204020203" pitchFamily="34" charset="0"/>
                <a:cs typeface="Segoe UI" panose="020B0502040204020203" pitchFamily="34" charset="0"/>
              </a:rPr>
              <a:t>AIRFLOW AUTOMATED SYSTEM</a:t>
            </a:r>
            <a:endParaRPr kumimoji="0" lang="en-US" sz="1100" b="0" i="0" u="none" strike="noStrike" kern="1200" cap="none" spc="0" normalizeH="0" baseline="0" noProof="0" dirty="0">
              <a:ln>
                <a:noFill/>
              </a:ln>
              <a:effectLst/>
              <a:uLnTx/>
              <a:uFillTx/>
              <a:latin typeface="Segoe UI" panose="020B0502040204020203" pitchFamily="34" charset="0"/>
              <a:cs typeface="Segoe UI" panose="020B0502040204020203" pitchFamily="34" charset="0"/>
            </a:endParaRPr>
          </a:p>
        </p:txBody>
      </p:sp>
      <p:sp>
        <p:nvSpPr>
          <p:cNvPr id="30" name="TextBox 29">
            <a:extLst>
              <a:ext uri="{FF2B5EF4-FFF2-40B4-BE49-F238E27FC236}">
                <a16:creationId xmlns:a16="http://schemas.microsoft.com/office/drawing/2014/main" id="{4986B5DA-FB37-8EAD-471E-020548A871BB}"/>
              </a:ext>
            </a:extLst>
          </p:cNvPr>
          <p:cNvSpPr txBox="1"/>
          <p:nvPr/>
        </p:nvSpPr>
        <p:spPr>
          <a:xfrm>
            <a:off x="10135192" y="34019"/>
            <a:ext cx="1553630"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latin typeface="Segoe UI" panose="020B0502040204020203" pitchFamily="34" charset="0"/>
                <a:ea typeface="+mn-ea"/>
                <a:cs typeface="Segoe UI" panose="020B0502040204020203" pitchFamily="34" charset="0"/>
              </a:rPr>
              <a:t>RECOMMENDATIONS</a:t>
            </a:r>
            <a:endParaRPr kumimoji="0" lang="en-US" sz="1100" b="0" i="0" u="none" strike="noStrike" kern="1200" cap="none" spc="0" normalizeH="0" baseline="0" noProof="0" dirty="0">
              <a:ln>
                <a:noFill/>
              </a:ln>
              <a:effectLst/>
              <a:uLnTx/>
              <a:uFillTx/>
              <a:latin typeface="Calibri" panose="020F0502020204030204" pitchFamily="34" charset="0"/>
              <a:ea typeface="+mn-ea"/>
              <a:cs typeface="Calibri" panose="020F0502020204030204" pitchFamily="34" charset="0"/>
            </a:endParaRPr>
          </a:p>
        </p:txBody>
      </p:sp>
      <p:sp>
        <p:nvSpPr>
          <p:cNvPr id="33" name="Rectangle 32">
            <a:extLst>
              <a:ext uri="{FF2B5EF4-FFF2-40B4-BE49-F238E27FC236}">
                <a16:creationId xmlns:a16="http://schemas.microsoft.com/office/drawing/2014/main" id="{39C169B3-CD65-DDA5-9D92-9B5A3ACE0E88}"/>
              </a:ext>
            </a:extLst>
          </p:cNvPr>
          <p:cNvSpPr/>
          <p:nvPr/>
        </p:nvSpPr>
        <p:spPr>
          <a:xfrm>
            <a:off x="3344376" y="249910"/>
            <a:ext cx="1752600" cy="45719"/>
          </a:xfrm>
          <a:prstGeom prst="rect">
            <a:avLst/>
          </a:prstGeom>
          <a:solidFill>
            <a:srgbClr val="053C8F"/>
          </a:solidFill>
          <a:ln>
            <a:solidFill>
              <a:srgbClr val="053C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chemeClr val="tx1"/>
              </a:solidFill>
              <a:effectLst/>
              <a:uLnTx/>
              <a:uFillTx/>
              <a:latin typeface="Arial"/>
              <a:ea typeface="+mn-ea"/>
              <a:cs typeface="+mn-cs"/>
            </a:endParaRPr>
          </a:p>
        </p:txBody>
      </p:sp>
      <p:sp>
        <p:nvSpPr>
          <p:cNvPr id="3" name="Slide Number Placeholder 2">
            <a:extLst>
              <a:ext uri="{FF2B5EF4-FFF2-40B4-BE49-F238E27FC236}">
                <a16:creationId xmlns:a16="http://schemas.microsoft.com/office/drawing/2014/main" id="{EC899F44-A108-4EB3-89F7-77146EA63829}"/>
              </a:ext>
            </a:extLst>
          </p:cNvPr>
          <p:cNvSpPr>
            <a:spLocks noGrp="1"/>
          </p:cNvSpPr>
          <p:nvPr>
            <p:ph type="sldNum" sz="quarter" idx="12"/>
          </p:nvPr>
        </p:nvSpPr>
        <p:spPr/>
        <p:txBody>
          <a:bodyPr/>
          <a:lstStyle/>
          <a:p>
            <a:fld id="{16C90663-FA6D-4415-87FA-7E8AD6A7A104}" type="slidenum">
              <a:rPr lang="en-US" smtClean="0"/>
              <a:t>32</a:t>
            </a:fld>
            <a:endParaRPr lang="en-US"/>
          </a:p>
        </p:txBody>
      </p:sp>
      <p:pic>
        <p:nvPicPr>
          <p:cNvPr id="14" name="Picture 13" descr="C:\Users\Hadil Fares\AppData\Local\Packages\Microsoft.Windows.Photos_8wekyb3d8bbwe\TempState\ShareServiceTempFolder\price_distribution.jpeg">
            <a:extLst>
              <a:ext uri="{FF2B5EF4-FFF2-40B4-BE49-F238E27FC236}">
                <a16:creationId xmlns:a16="http://schemas.microsoft.com/office/drawing/2014/main" id="{6DF28A41-B13F-4A3E-A4EB-26D3CE9035BF}"/>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85750" y="735433"/>
            <a:ext cx="5510866" cy="3325021"/>
          </a:xfrm>
          <a:prstGeom prst="rect">
            <a:avLst/>
          </a:prstGeom>
          <a:noFill/>
          <a:ln>
            <a:noFill/>
          </a:ln>
        </p:spPr>
      </p:pic>
      <p:pic>
        <p:nvPicPr>
          <p:cNvPr id="15" name="Picture 14" descr="C:\Users\Hadil Fares\AppData\Local\Packages\Microsoft.Windows.Photos_8wekyb3d8bbwe\TempState\ShareServiceTempFolder\discount_percentage_distribution.jpeg">
            <a:extLst>
              <a:ext uri="{FF2B5EF4-FFF2-40B4-BE49-F238E27FC236}">
                <a16:creationId xmlns:a16="http://schemas.microsoft.com/office/drawing/2014/main" id="{28B5E74A-8378-4A1F-9740-188F507586F5}"/>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69188" y="4030278"/>
            <a:ext cx="5681563" cy="2793703"/>
          </a:xfrm>
          <a:prstGeom prst="rect">
            <a:avLst/>
          </a:prstGeom>
          <a:noFill/>
          <a:ln>
            <a:noFill/>
          </a:ln>
        </p:spPr>
      </p:pic>
      <p:pic>
        <p:nvPicPr>
          <p:cNvPr id="5" name="Picture 4" descr="C:\Users\Hadil Fares\AppData\Local\Packages\Microsoft.Windows.Photos_8wekyb3d8bbwe\TempState\ShareServiceTempFolder\discount_vs_ordered_quantity.jpeg">
            <a:extLst>
              <a:ext uri="{FF2B5EF4-FFF2-40B4-BE49-F238E27FC236}">
                <a16:creationId xmlns:a16="http://schemas.microsoft.com/office/drawing/2014/main" id="{A852D56E-0F28-F676-3F2F-19AFDC27C7CF}"/>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6240848" y="770658"/>
            <a:ext cx="5665402" cy="3254570"/>
          </a:xfrm>
          <a:prstGeom prst="rect">
            <a:avLst/>
          </a:prstGeom>
          <a:noFill/>
          <a:ln>
            <a:noFill/>
          </a:ln>
        </p:spPr>
      </p:pic>
      <p:pic>
        <p:nvPicPr>
          <p:cNvPr id="6" name="Picture 5" descr="C:\Users\Hadil Fares\AppData\Local\Packages\Microsoft.Windows.Photos_8wekyb3d8bbwe\TempState\ShareServiceTempFolder\average_discounts_comparison_hist.jpeg">
            <a:extLst>
              <a:ext uri="{FF2B5EF4-FFF2-40B4-BE49-F238E27FC236}">
                <a16:creationId xmlns:a16="http://schemas.microsoft.com/office/drawing/2014/main" id="{CE1FE42C-F35B-F5B0-0EF4-E2D3763F9D7D}"/>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6172200" y="3927772"/>
            <a:ext cx="5681563" cy="2795395"/>
          </a:xfrm>
          <a:prstGeom prst="rect">
            <a:avLst/>
          </a:prstGeom>
          <a:noFill/>
          <a:ln>
            <a:noFill/>
          </a:ln>
        </p:spPr>
      </p:pic>
      <p:sp>
        <p:nvSpPr>
          <p:cNvPr id="13" name="Rectangle 12">
            <a:extLst>
              <a:ext uri="{FF2B5EF4-FFF2-40B4-BE49-F238E27FC236}">
                <a16:creationId xmlns:a16="http://schemas.microsoft.com/office/drawing/2014/main" id="{0AEF0DB0-6015-4570-95FF-BD30177D137A}"/>
              </a:ext>
            </a:extLst>
          </p:cNvPr>
          <p:cNvSpPr/>
          <p:nvPr/>
        </p:nvSpPr>
        <p:spPr>
          <a:xfrm>
            <a:off x="0" y="298251"/>
            <a:ext cx="5524831" cy="461665"/>
          </a:xfrm>
          <a:prstGeom prst="rect">
            <a:avLst/>
          </a:prstGeom>
        </p:spPr>
        <p:txBody>
          <a:bodyPr wrap="square">
            <a:spAutoFit/>
          </a:bodyPr>
          <a:lstStyle/>
          <a:p>
            <a:pPr lvl="0" algn="ctr">
              <a:defRPr/>
            </a:pPr>
            <a:r>
              <a:rPr lang="en-US" sz="2400" b="1" dirty="0">
                <a:solidFill>
                  <a:srgbClr val="053C8F"/>
                </a:solidFill>
              </a:rPr>
              <a:t>EDA: Pricing and Discount </a:t>
            </a:r>
            <a:r>
              <a:rPr lang="en-US" sz="2400" dirty="0">
                <a:solidFill>
                  <a:srgbClr val="053C8F"/>
                </a:solidFill>
              </a:rPr>
              <a:t>Analysis</a:t>
            </a:r>
          </a:p>
        </p:txBody>
      </p:sp>
    </p:spTree>
    <p:extLst>
      <p:ext uri="{BB962C8B-B14F-4D97-AF65-F5344CB8AC3E}">
        <p14:creationId xmlns:p14="http://schemas.microsoft.com/office/powerpoint/2010/main" val="135900386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5" name="Straight Connector 24">
            <a:extLst>
              <a:ext uri="{FF2B5EF4-FFF2-40B4-BE49-F238E27FC236}">
                <a16:creationId xmlns:a16="http://schemas.microsoft.com/office/drawing/2014/main" id="{8820F067-EF25-0CD5-E745-FB4B7A2164EF}"/>
              </a:ext>
            </a:extLst>
          </p:cNvPr>
          <p:cNvCxnSpPr/>
          <p:nvPr/>
        </p:nvCxnSpPr>
        <p:spPr>
          <a:xfrm>
            <a:off x="285750" y="267474"/>
            <a:ext cx="11772900" cy="0"/>
          </a:xfrm>
          <a:prstGeom prst="line">
            <a:avLst/>
          </a:prstGeom>
          <a:ln>
            <a:solidFill>
              <a:srgbClr val="053C8F"/>
            </a:solidFill>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AA550F7C-761D-1390-51F2-3C5B36F1DE53}"/>
              </a:ext>
            </a:extLst>
          </p:cNvPr>
          <p:cNvSpPr txBox="1"/>
          <p:nvPr/>
        </p:nvSpPr>
        <p:spPr>
          <a:xfrm>
            <a:off x="320690" y="12735"/>
            <a:ext cx="1741182"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effectLst/>
                <a:uLnTx/>
                <a:uFillTx/>
                <a:latin typeface="Segoe UI" panose="020B0502040204020203" pitchFamily="34" charset="0"/>
                <a:cs typeface="Segoe UI" panose="020B0502040204020203" pitchFamily="34" charset="0"/>
              </a:rPr>
              <a:t>FORECASTING ANALYSIS</a:t>
            </a:r>
            <a:endParaRPr kumimoji="0" lang="en-US" sz="1100" b="0" i="0" u="none" strike="noStrike" kern="1200" cap="none" spc="0" normalizeH="0" baseline="0" noProof="0" dirty="0">
              <a:ln>
                <a:noFill/>
              </a:ln>
              <a:effectLst/>
              <a:uLnTx/>
              <a:uFillTx/>
              <a:latin typeface="Calibri" panose="020F0502020204030204" pitchFamily="34" charset="0"/>
              <a:ea typeface="+mn-ea"/>
              <a:cs typeface="Calibri" panose="020F0502020204030204" pitchFamily="34" charset="0"/>
            </a:endParaRPr>
          </a:p>
        </p:txBody>
      </p:sp>
      <p:sp>
        <p:nvSpPr>
          <p:cNvPr id="28" name="TextBox 27">
            <a:extLst>
              <a:ext uri="{FF2B5EF4-FFF2-40B4-BE49-F238E27FC236}">
                <a16:creationId xmlns:a16="http://schemas.microsoft.com/office/drawing/2014/main" id="{379B6B42-1E91-C09C-48AE-7F7A2C12CB24}"/>
              </a:ext>
            </a:extLst>
          </p:cNvPr>
          <p:cNvSpPr txBox="1"/>
          <p:nvPr/>
        </p:nvSpPr>
        <p:spPr>
          <a:xfrm>
            <a:off x="3509708" y="34019"/>
            <a:ext cx="1545616"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effectLst/>
                <a:uLnTx/>
                <a:uFillTx/>
                <a:latin typeface="Segoe UI" panose="020B0502040204020203" pitchFamily="34" charset="0"/>
                <a:cs typeface="Segoe UI" panose="020B0502040204020203" pitchFamily="34" charset="0"/>
              </a:rPr>
              <a:t>BUSINESS ANALYTICS</a:t>
            </a:r>
            <a:endParaRPr kumimoji="0" lang="en-US" sz="1100" b="0" i="0" u="none" strike="noStrike" kern="1200" cap="none" spc="0" normalizeH="0" baseline="0" noProof="0" dirty="0">
              <a:ln>
                <a:noFill/>
              </a:ln>
              <a:effectLst/>
              <a:uLnTx/>
              <a:uFillTx/>
              <a:latin typeface="Calibri" panose="020F0502020204030204" pitchFamily="34" charset="0"/>
              <a:ea typeface="+mn-ea"/>
              <a:cs typeface="Calibri" panose="020F0502020204030204" pitchFamily="34" charset="0"/>
            </a:endParaRPr>
          </a:p>
        </p:txBody>
      </p:sp>
      <p:sp>
        <p:nvSpPr>
          <p:cNvPr id="29" name="TextBox 28">
            <a:extLst>
              <a:ext uri="{FF2B5EF4-FFF2-40B4-BE49-F238E27FC236}">
                <a16:creationId xmlns:a16="http://schemas.microsoft.com/office/drawing/2014/main" id="{5E22C124-A3D5-E1B2-7969-7B91F7166C9B}"/>
              </a:ext>
            </a:extLst>
          </p:cNvPr>
          <p:cNvSpPr txBox="1"/>
          <p:nvPr/>
        </p:nvSpPr>
        <p:spPr>
          <a:xfrm>
            <a:off x="6526683" y="34019"/>
            <a:ext cx="2178802"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latin typeface="Segoe UI" panose="020B0502040204020203" pitchFamily="34" charset="0"/>
                <a:cs typeface="Segoe UI" panose="020B0502040204020203" pitchFamily="34" charset="0"/>
              </a:rPr>
              <a:t>AIRFLOW AUTOMATED SYSTEM</a:t>
            </a:r>
            <a:endParaRPr kumimoji="0" lang="en-US" sz="1100" b="0" i="0" u="none" strike="noStrike" kern="1200" cap="none" spc="0" normalizeH="0" baseline="0" noProof="0" dirty="0">
              <a:ln>
                <a:noFill/>
              </a:ln>
              <a:effectLst/>
              <a:uLnTx/>
              <a:uFillTx/>
              <a:latin typeface="Segoe UI" panose="020B0502040204020203" pitchFamily="34" charset="0"/>
              <a:cs typeface="Segoe UI" panose="020B0502040204020203" pitchFamily="34" charset="0"/>
            </a:endParaRPr>
          </a:p>
        </p:txBody>
      </p:sp>
      <p:sp>
        <p:nvSpPr>
          <p:cNvPr id="30" name="TextBox 29">
            <a:extLst>
              <a:ext uri="{FF2B5EF4-FFF2-40B4-BE49-F238E27FC236}">
                <a16:creationId xmlns:a16="http://schemas.microsoft.com/office/drawing/2014/main" id="{4986B5DA-FB37-8EAD-471E-020548A871BB}"/>
              </a:ext>
            </a:extLst>
          </p:cNvPr>
          <p:cNvSpPr txBox="1"/>
          <p:nvPr/>
        </p:nvSpPr>
        <p:spPr>
          <a:xfrm>
            <a:off x="10135192" y="34019"/>
            <a:ext cx="1553630"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latin typeface="Segoe UI" panose="020B0502040204020203" pitchFamily="34" charset="0"/>
                <a:ea typeface="+mn-ea"/>
                <a:cs typeface="Segoe UI" panose="020B0502040204020203" pitchFamily="34" charset="0"/>
              </a:rPr>
              <a:t>RECOMMENDATIONS</a:t>
            </a:r>
            <a:endParaRPr kumimoji="0" lang="en-US" sz="1100" b="0" i="0" u="none" strike="noStrike" kern="1200" cap="none" spc="0" normalizeH="0" baseline="0" noProof="0" dirty="0">
              <a:ln>
                <a:noFill/>
              </a:ln>
              <a:effectLst/>
              <a:uLnTx/>
              <a:uFillTx/>
              <a:latin typeface="Calibri" panose="020F0502020204030204" pitchFamily="34" charset="0"/>
              <a:ea typeface="+mn-ea"/>
              <a:cs typeface="Calibri" panose="020F0502020204030204" pitchFamily="34" charset="0"/>
            </a:endParaRPr>
          </a:p>
        </p:txBody>
      </p:sp>
      <p:sp>
        <p:nvSpPr>
          <p:cNvPr id="33" name="Rectangle 32">
            <a:extLst>
              <a:ext uri="{FF2B5EF4-FFF2-40B4-BE49-F238E27FC236}">
                <a16:creationId xmlns:a16="http://schemas.microsoft.com/office/drawing/2014/main" id="{39C169B3-CD65-DDA5-9D92-9B5A3ACE0E88}"/>
              </a:ext>
            </a:extLst>
          </p:cNvPr>
          <p:cNvSpPr/>
          <p:nvPr/>
        </p:nvSpPr>
        <p:spPr>
          <a:xfrm>
            <a:off x="3344376" y="249910"/>
            <a:ext cx="1752600" cy="45719"/>
          </a:xfrm>
          <a:prstGeom prst="rect">
            <a:avLst/>
          </a:prstGeom>
          <a:solidFill>
            <a:srgbClr val="053C8F"/>
          </a:solidFill>
          <a:ln>
            <a:solidFill>
              <a:srgbClr val="053C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chemeClr val="tx1"/>
              </a:solidFill>
              <a:effectLst/>
              <a:uLnTx/>
              <a:uFillTx/>
              <a:latin typeface="Arial"/>
              <a:ea typeface="+mn-ea"/>
              <a:cs typeface="+mn-cs"/>
            </a:endParaRPr>
          </a:p>
        </p:txBody>
      </p:sp>
      <p:sp>
        <p:nvSpPr>
          <p:cNvPr id="3" name="Slide Number Placeholder 2">
            <a:extLst>
              <a:ext uri="{FF2B5EF4-FFF2-40B4-BE49-F238E27FC236}">
                <a16:creationId xmlns:a16="http://schemas.microsoft.com/office/drawing/2014/main" id="{EC899F44-A108-4EB3-89F7-77146EA63829}"/>
              </a:ext>
            </a:extLst>
          </p:cNvPr>
          <p:cNvSpPr>
            <a:spLocks noGrp="1"/>
          </p:cNvSpPr>
          <p:nvPr>
            <p:ph type="sldNum" sz="quarter" idx="12"/>
          </p:nvPr>
        </p:nvSpPr>
        <p:spPr/>
        <p:txBody>
          <a:bodyPr/>
          <a:lstStyle/>
          <a:p>
            <a:fld id="{16C90663-FA6D-4415-87FA-7E8AD6A7A104}" type="slidenum">
              <a:rPr lang="en-US" smtClean="0"/>
              <a:t>33</a:t>
            </a:fld>
            <a:endParaRPr lang="en-US"/>
          </a:p>
        </p:txBody>
      </p:sp>
      <p:sp>
        <p:nvSpPr>
          <p:cNvPr id="12" name="Rectangle 11">
            <a:extLst>
              <a:ext uri="{FF2B5EF4-FFF2-40B4-BE49-F238E27FC236}">
                <a16:creationId xmlns:a16="http://schemas.microsoft.com/office/drawing/2014/main" id="{68CDC99D-0F75-48B2-95FF-E5D998397F82}"/>
              </a:ext>
            </a:extLst>
          </p:cNvPr>
          <p:cNvSpPr/>
          <p:nvPr/>
        </p:nvSpPr>
        <p:spPr>
          <a:xfrm>
            <a:off x="24084" y="358912"/>
            <a:ext cx="4380583" cy="6499087"/>
          </a:xfrm>
          <a:prstGeom prst="rect">
            <a:avLst/>
          </a:prstGeom>
          <a:solidFill>
            <a:srgbClr val="053C8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descr="C:\Users\Hadil Fares\AppData\Local\Packages\Microsoft.Windows.Photos_8wekyb3d8bbwe\TempState\ShareServiceTempFolder\transaction_diversity.jpeg">
            <a:extLst>
              <a:ext uri="{FF2B5EF4-FFF2-40B4-BE49-F238E27FC236}">
                <a16:creationId xmlns:a16="http://schemas.microsoft.com/office/drawing/2014/main" id="{D7EC3BF9-3803-4494-BE99-45EBBB015DCA}"/>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4813402" y="322629"/>
            <a:ext cx="6875420" cy="3336844"/>
          </a:xfrm>
          <a:prstGeom prst="rect">
            <a:avLst/>
          </a:prstGeom>
          <a:noFill/>
          <a:ln>
            <a:noFill/>
          </a:ln>
        </p:spPr>
      </p:pic>
      <p:pic>
        <p:nvPicPr>
          <p:cNvPr id="16" name="Picture 15" descr="C:\Users\Hadil Fares\AppData\Local\Packages\Microsoft.Windows.Photos_8wekyb3d8bbwe\TempState\ShareServiceTempFolder\item_frequencies.jpeg">
            <a:extLst>
              <a:ext uri="{FF2B5EF4-FFF2-40B4-BE49-F238E27FC236}">
                <a16:creationId xmlns:a16="http://schemas.microsoft.com/office/drawing/2014/main" id="{7A3267D6-6B92-4954-8E7C-6EA36E902150}"/>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4813402" y="3659474"/>
            <a:ext cx="6875420" cy="3164508"/>
          </a:xfrm>
          <a:prstGeom prst="rect">
            <a:avLst/>
          </a:prstGeom>
          <a:noFill/>
          <a:ln>
            <a:noFill/>
          </a:ln>
        </p:spPr>
      </p:pic>
      <p:sp>
        <p:nvSpPr>
          <p:cNvPr id="18" name="Title 1">
            <a:extLst>
              <a:ext uri="{FF2B5EF4-FFF2-40B4-BE49-F238E27FC236}">
                <a16:creationId xmlns:a16="http://schemas.microsoft.com/office/drawing/2014/main" id="{2CA8851D-B650-45E3-94D0-6C8B7E75402F}"/>
              </a:ext>
            </a:extLst>
          </p:cNvPr>
          <p:cNvSpPr txBox="1">
            <a:spLocks/>
          </p:cNvSpPr>
          <p:nvPr/>
        </p:nvSpPr>
        <p:spPr>
          <a:xfrm>
            <a:off x="24084" y="2849603"/>
            <a:ext cx="9264496" cy="1631872"/>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solidFill>
                  <a:schemeClr val="bg1"/>
                </a:solidFill>
                <a:latin typeface="Segoe UI" panose="020B0502040204020203" pitchFamily="34" charset="0"/>
                <a:cs typeface="Segoe UI" panose="020B0502040204020203" pitchFamily="34" charset="0"/>
              </a:rPr>
              <a:t>Exploratory Data </a:t>
            </a:r>
            <a:br>
              <a:rPr lang="en-US" sz="3600" b="1" dirty="0">
                <a:solidFill>
                  <a:schemeClr val="bg1"/>
                </a:solidFill>
                <a:latin typeface="Segoe UI" panose="020B0502040204020203" pitchFamily="34" charset="0"/>
                <a:cs typeface="Segoe UI" panose="020B0502040204020203" pitchFamily="34" charset="0"/>
              </a:rPr>
            </a:br>
            <a:r>
              <a:rPr lang="en-US" sz="3600" b="1" dirty="0">
                <a:solidFill>
                  <a:schemeClr val="bg1"/>
                </a:solidFill>
                <a:latin typeface="Segoe UI" panose="020B0502040204020203" pitchFamily="34" charset="0"/>
                <a:cs typeface="Segoe UI" panose="020B0502040204020203" pitchFamily="34" charset="0"/>
              </a:rPr>
              <a:t>Analysis:</a:t>
            </a:r>
            <a:br>
              <a:rPr lang="en-US" sz="2250" b="1" dirty="0">
                <a:solidFill>
                  <a:schemeClr val="bg1"/>
                </a:solidFill>
                <a:latin typeface="Segoe UI" panose="020B0502040204020203" pitchFamily="34" charset="0"/>
                <a:cs typeface="Segoe UI" panose="020B0502040204020203" pitchFamily="34" charset="0"/>
              </a:rPr>
            </a:br>
            <a:r>
              <a:rPr lang="en-US" sz="2700" b="1" dirty="0">
                <a:solidFill>
                  <a:schemeClr val="bg1"/>
                </a:solidFill>
                <a:latin typeface="Segoe UI" panose="020B0502040204020203" pitchFamily="34" charset="0"/>
                <a:cs typeface="Segoe UI" panose="020B0502040204020203" pitchFamily="34" charset="0"/>
              </a:rPr>
              <a:t>Product Positioning</a:t>
            </a:r>
            <a:r>
              <a:rPr lang="en-US" sz="2700" dirty="0">
                <a:solidFill>
                  <a:schemeClr val="bg1"/>
                </a:solidFill>
                <a:latin typeface="Segoe UI" panose="020B0502040204020203" pitchFamily="34" charset="0"/>
                <a:cs typeface="Segoe UI" panose="020B0502040204020203" pitchFamily="34" charset="0"/>
              </a:rPr>
              <a:t> </a:t>
            </a:r>
          </a:p>
          <a:p>
            <a:r>
              <a:rPr lang="en-US" sz="2700" dirty="0">
                <a:solidFill>
                  <a:schemeClr val="bg1"/>
                </a:solidFill>
                <a:latin typeface="Segoe UI" panose="020B0502040204020203" pitchFamily="34" charset="0"/>
                <a:cs typeface="Segoe UI" panose="020B0502040204020203" pitchFamily="34" charset="0"/>
              </a:rPr>
              <a:t>Analysis</a:t>
            </a:r>
            <a:endParaRPr lang="en-US" sz="2250" dirty="0">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429465516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5" name="Straight Connector 24">
            <a:extLst>
              <a:ext uri="{FF2B5EF4-FFF2-40B4-BE49-F238E27FC236}">
                <a16:creationId xmlns:a16="http://schemas.microsoft.com/office/drawing/2014/main" id="{8820F067-EF25-0CD5-E745-FB4B7A2164EF}"/>
              </a:ext>
            </a:extLst>
          </p:cNvPr>
          <p:cNvCxnSpPr/>
          <p:nvPr/>
        </p:nvCxnSpPr>
        <p:spPr>
          <a:xfrm>
            <a:off x="285750" y="267474"/>
            <a:ext cx="11772900" cy="0"/>
          </a:xfrm>
          <a:prstGeom prst="line">
            <a:avLst/>
          </a:prstGeom>
          <a:ln>
            <a:solidFill>
              <a:srgbClr val="053C8F"/>
            </a:solidFill>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AA550F7C-761D-1390-51F2-3C5B36F1DE53}"/>
              </a:ext>
            </a:extLst>
          </p:cNvPr>
          <p:cNvSpPr txBox="1"/>
          <p:nvPr/>
        </p:nvSpPr>
        <p:spPr>
          <a:xfrm>
            <a:off x="320690" y="12735"/>
            <a:ext cx="1741182"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effectLst/>
                <a:uLnTx/>
                <a:uFillTx/>
                <a:latin typeface="Segoe UI" panose="020B0502040204020203" pitchFamily="34" charset="0"/>
                <a:cs typeface="Segoe UI" panose="020B0502040204020203" pitchFamily="34" charset="0"/>
              </a:rPr>
              <a:t>FORECASTING ANALYSIS</a:t>
            </a:r>
            <a:endParaRPr kumimoji="0" lang="en-US" sz="1100" b="0" i="0" u="none" strike="noStrike" kern="1200" cap="none" spc="0" normalizeH="0" baseline="0" noProof="0" dirty="0">
              <a:ln>
                <a:noFill/>
              </a:ln>
              <a:effectLst/>
              <a:uLnTx/>
              <a:uFillTx/>
              <a:latin typeface="Calibri" panose="020F0502020204030204" pitchFamily="34" charset="0"/>
              <a:ea typeface="+mn-ea"/>
              <a:cs typeface="Calibri" panose="020F0502020204030204" pitchFamily="34" charset="0"/>
            </a:endParaRPr>
          </a:p>
        </p:txBody>
      </p:sp>
      <p:sp>
        <p:nvSpPr>
          <p:cNvPr id="28" name="TextBox 27">
            <a:extLst>
              <a:ext uri="{FF2B5EF4-FFF2-40B4-BE49-F238E27FC236}">
                <a16:creationId xmlns:a16="http://schemas.microsoft.com/office/drawing/2014/main" id="{379B6B42-1E91-C09C-48AE-7F7A2C12CB24}"/>
              </a:ext>
            </a:extLst>
          </p:cNvPr>
          <p:cNvSpPr txBox="1"/>
          <p:nvPr/>
        </p:nvSpPr>
        <p:spPr>
          <a:xfrm>
            <a:off x="3509708" y="34019"/>
            <a:ext cx="1545616"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effectLst/>
                <a:uLnTx/>
                <a:uFillTx/>
                <a:latin typeface="Segoe UI" panose="020B0502040204020203" pitchFamily="34" charset="0"/>
                <a:cs typeface="Segoe UI" panose="020B0502040204020203" pitchFamily="34" charset="0"/>
              </a:rPr>
              <a:t>BUSINESS ANALYTICS</a:t>
            </a:r>
            <a:endParaRPr kumimoji="0" lang="en-US" sz="1100" b="0" i="0" u="none" strike="noStrike" kern="1200" cap="none" spc="0" normalizeH="0" baseline="0" noProof="0" dirty="0">
              <a:ln>
                <a:noFill/>
              </a:ln>
              <a:effectLst/>
              <a:uLnTx/>
              <a:uFillTx/>
              <a:latin typeface="Calibri" panose="020F0502020204030204" pitchFamily="34" charset="0"/>
              <a:ea typeface="+mn-ea"/>
              <a:cs typeface="Calibri" panose="020F0502020204030204" pitchFamily="34" charset="0"/>
            </a:endParaRPr>
          </a:p>
        </p:txBody>
      </p:sp>
      <p:sp>
        <p:nvSpPr>
          <p:cNvPr id="29" name="TextBox 28">
            <a:extLst>
              <a:ext uri="{FF2B5EF4-FFF2-40B4-BE49-F238E27FC236}">
                <a16:creationId xmlns:a16="http://schemas.microsoft.com/office/drawing/2014/main" id="{5E22C124-A3D5-E1B2-7969-7B91F7166C9B}"/>
              </a:ext>
            </a:extLst>
          </p:cNvPr>
          <p:cNvSpPr txBox="1"/>
          <p:nvPr/>
        </p:nvSpPr>
        <p:spPr>
          <a:xfrm>
            <a:off x="6526683" y="34019"/>
            <a:ext cx="2178802"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latin typeface="Segoe UI" panose="020B0502040204020203" pitchFamily="34" charset="0"/>
                <a:cs typeface="Segoe UI" panose="020B0502040204020203" pitchFamily="34" charset="0"/>
              </a:rPr>
              <a:t>AIRFLOW AUTOMATED SYSTEM</a:t>
            </a:r>
            <a:endParaRPr kumimoji="0" lang="en-US" sz="1100" b="0" i="0" u="none" strike="noStrike" kern="1200" cap="none" spc="0" normalizeH="0" baseline="0" noProof="0" dirty="0">
              <a:ln>
                <a:noFill/>
              </a:ln>
              <a:effectLst/>
              <a:uLnTx/>
              <a:uFillTx/>
              <a:latin typeface="Segoe UI" panose="020B0502040204020203" pitchFamily="34" charset="0"/>
              <a:cs typeface="Segoe UI" panose="020B0502040204020203" pitchFamily="34" charset="0"/>
            </a:endParaRPr>
          </a:p>
        </p:txBody>
      </p:sp>
      <p:sp>
        <p:nvSpPr>
          <p:cNvPr id="30" name="TextBox 29">
            <a:extLst>
              <a:ext uri="{FF2B5EF4-FFF2-40B4-BE49-F238E27FC236}">
                <a16:creationId xmlns:a16="http://schemas.microsoft.com/office/drawing/2014/main" id="{4986B5DA-FB37-8EAD-471E-020548A871BB}"/>
              </a:ext>
            </a:extLst>
          </p:cNvPr>
          <p:cNvSpPr txBox="1"/>
          <p:nvPr/>
        </p:nvSpPr>
        <p:spPr>
          <a:xfrm>
            <a:off x="10135192" y="34019"/>
            <a:ext cx="1553630"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latin typeface="Segoe UI" panose="020B0502040204020203" pitchFamily="34" charset="0"/>
                <a:ea typeface="+mn-ea"/>
                <a:cs typeface="Segoe UI" panose="020B0502040204020203" pitchFamily="34" charset="0"/>
              </a:rPr>
              <a:t>RECOMMENDATIONS</a:t>
            </a:r>
            <a:endParaRPr kumimoji="0" lang="en-US" sz="1100" b="0" i="0" u="none" strike="noStrike" kern="1200" cap="none" spc="0" normalizeH="0" baseline="0" noProof="0" dirty="0">
              <a:ln>
                <a:noFill/>
              </a:ln>
              <a:effectLst/>
              <a:uLnTx/>
              <a:uFillTx/>
              <a:latin typeface="Calibri" panose="020F0502020204030204" pitchFamily="34" charset="0"/>
              <a:ea typeface="+mn-ea"/>
              <a:cs typeface="Calibri" panose="020F0502020204030204" pitchFamily="34" charset="0"/>
            </a:endParaRPr>
          </a:p>
        </p:txBody>
      </p:sp>
      <p:sp>
        <p:nvSpPr>
          <p:cNvPr id="33" name="Rectangle 32">
            <a:extLst>
              <a:ext uri="{FF2B5EF4-FFF2-40B4-BE49-F238E27FC236}">
                <a16:creationId xmlns:a16="http://schemas.microsoft.com/office/drawing/2014/main" id="{39C169B3-CD65-DDA5-9D92-9B5A3ACE0E88}"/>
              </a:ext>
            </a:extLst>
          </p:cNvPr>
          <p:cNvSpPr/>
          <p:nvPr/>
        </p:nvSpPr>
        <p:spPr>
          <a:xfrm>
            <a:off x="3344376" y="249910"/>
            <a:ext cx="1752600" cy="45719"/>
          </a:xfrm>
          <a:prstGeom prst="rect">
            <a:avLst/>
          </a:prstGeom>
          <a:solidFill>
            <a:srgbClr val="053C8F"/>
          </a:solidFill>
          <a:ln>
            <a:solidFill>
              <a:srgbClr val="053C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chemeClr val="tx1"/>
              </a:solidFill>
              <a:effectLst/>
              <a:uLnTx/>
              <a:uFillTx/>
              <a:latin typeface="Arial"/>
              <a:ea typeface="+mn-ea"/>
              <a:cs typeface="+mn-cs"/>
            </a:endParaRPr>
          </a:p>
        </p:txBody>
      </p:sp>
      <p:sp>
        <p:nvSpPr>
          <p:cNvPr id="3" name="Slide Number Placeholder 2">
            <a:extLst>
              <a:ext uri="{FF2B5EF4-FFF2-40B4-BE49-F238E27FC236}">
                <a16:creationId xmlns:a16="http://schemas.microsoft.com/office/drawing/2014/main" id="{EC899F44-A108-4EB3-89F7-77146EA63829}"/>
              </a:ext>
            </a:extLst>
          </p:cNvPr>
          <p:cNvSpPr>
            <a:spLocks noGrp="1"/>
          </p:cNvSpPr>
          <p:nvPr>
            <p:ph type="sldNum" sz="quarter" idx="12"/>
          </p:nvPr>
        </p:nvSpPr>
        <p:spPr/>
        <p:txBody>
          <a:bodyPr/>
          <a:lstStyle/>
          <a:p>
            <a:fld id="{16C90663-FA6D-4415-87FA-7E8AD6A7A104}" type="slidenum">
              <a:rPr lang="en-US" smtClean="0"/>
              <a:t>34</a:t>
            </a:fld>
            <a:endParaRPr lang="en-US"/>
          </a:p>
        </p:txBody>
      </p:sp>
      <p:graphicFrame>
        <p:nvGraphicFramePr>
          <p:cNvPr id="5" name="Table 4">
            <a:extLst>
              <a:ext uri="{FF2B5EF4-FFF2-40B4-BE49-F238E27FC236}">
                <a16:creationId xmlns:a16="http://schemas.microsoft.com/office/drawing/2014/main" id="{5A40BE2D-D0A6-4DE9-BD40-6BB26413C237}"/>
              </a:ext>
            </a:extLst>
          </p:cNvPr>
          <p:cNvGraphicFramePr>
            <a:graphicFrameLocks noGrp="1"/>
          </p:cNvGraphicFramePr>
          <p:nvPr>
            <p:extLst>
              <p:ext uri="{D42A27DB-BD31-4B8C-83A1-F6EECF244321}">
                <p14:modId xmlns:p14="http://schemas.microsoft.com/office/powerpoint/2010/main" val="3528501548"/>
              </p:ext>
            </p:extLst>
          </p:nvPr>
        </p:nvGraphicFramePr>
        <p:xfrm>
          <a:off x="4706981" y="1158244"/>
          <a:ext cx="7136676" cy="4920304"/>
        </p:xfrm>
        <a:graphic>
          <a:graphicData uri="http://schemas.openxmlformats.org/drawingml/2006/table">
            <a:tbl>
              <a:tblPr firstRow="1" firstCol="1" bandRow="1">
                <a:tableStyleId>{5C22544A-7EE6-4342-B048-85BDC9FD1C3A}</a:tableStyleId>
              </a:tblPr>
              <a:tblGrid>
                <a:gridCol w="7136676">
                  <a:extLst>
                    <a:ext uri="{9D8B030D-6E8A-4147-A177-3AD203B41FA5}">
                      <a16:colId xmlns:a16="http://schemas.microsoft.com/office/drawing/2014/main" val="641913417"/>
                    </a:ext>
                  </a:extLst>
                </a:gridCol>
              </a:tblGrid>
              <a:tr h="307519">
                <a:tc>
                  <a:txBody>
                    <a:bodyPr/>
                    <a:lstStyle/>
                    <a:p>
                      <a:pPr marL="0" marR="0" algn="ctr">
                        <a:lnSpc>
                          <a:spcPct val="107000"/>
                        </a:lnSpc>
                        <a:spcBef>
                          <a:spcPts val="0"/>
                        </a:spcBef>
                        <a:spcAft>
                          <a:spcPts val="0"/>
                        </a:spcAft>
                      </a:pPr>
                      <a:r>
                        <a:rPr lang="en-US" sz="1800" kern="0" dirty="0">
                          <a:solidFill>
                            <a:schemeClr val="bg1"/>
                          </a:solidFill>
                          <a:effectLst/>
                        </a:rPr>
                        <a:t>Product Name</a:t>
                      </a:r>
                      <a:endParaRPr lang="en-US" sz="1600" kern="100" dirty="0">
                        <a:solidFill>
                          <a:schemeClr val="bg1"/>
                        </a:solidFill>
                        <a:effectLst/>
                        <a:latin typeface="Aptos" panose="02110004020202020204"/>
                        <a:ea typeface="Aptos" panose="02110004020202020204"/>
                        <a:cs typeface="Arial" panose="020B0604020202020204" pitchFamily="34" charset="0"/>
                      </a:endParaRPr>
                    </a:p>
                  </a:txBody>
                  <a:tcPr marL="68580" marR="68580" marT="0" marB="0" anchor="b">
                    <a:lnB w="12700" cap="flat" cmpd="sng" algn="ctr">
                      <a:solidFill>
                        <a:schemeClr val="tx1"/>
                      </a:solidFill>
                      <a:prstDash val="solid"/>
                      <a:round/>
                      <a:headEnd type="none" w="med" len="med"/>
                      <a:tailEnd type="none" w="med" len="med"/>
                    </a:lnB>
                    <a:solidFill>
                      <a:srgbClr val="053C8F"/>
                    </a:solidFill>
                  </a:tcPr>
                </a:tc>
                <a:extLst>
                  <a:ext uri="{0D108BD9-81ED-4DB2-BD59-A6C34878D82A}">
                    <a16:rowId xmlns:a16="http://schemas.microsoft.com/office/drawing/2014/main" val="2230630445"/>
                  </a:ext>
                </a:extLst>
              </a:tr>
              <a:tr h="307519">
                <a:tc>
                  <a:txBody>
                    <a:bodyPr/>
                    <a:lstStyle/>
                    <a:p>
                      <a:pPr marL="0" marR="0">
                        <a:lnSpc>
                          <a:spcPct val="107000"/>
                        </a:lnSpc>
                        <a:spcBef>
                          <a:spcPts val="0"/>
                        </a:spcBef>
                        <a:spcAft>
                          <a:spcPts val="0"/>
                        </a:spcAft>
                      </a:pPr>
                      <a:r>
                        <a:rPr lang="en-US" sz="1800" b="0" kern="0" dirty="0" err="1">
                          <a:solidFill>
                            <a:srgbClr val="053C8F"/>
                          </a:solidFill>
                          <a:effectLst/>
                        </a:rPr>
                        <a:t>koleston</a:t>
                      </a:r>
                      <a:r>
                        <a:rPr lang="en-US" sz="1800" b="0" kern="0" dirty="0">
                          <a:solidFill>
                            <a:srgbClr val="053C8F"/>
                          </a:solidFill>
                          <a:effectLst/>
                        </a:rPr>
                        <a:t> kit light ash blonde 8</a:t>
                      </a:r>
                      <a:endParaRPr lang="en-US" sz="1600" b="0" kern="100" dirty="0">
                        <a:solidFill>
                          <a:srgbClr val="053C8F"/>
                        </a:solidFill>
                        <a:effectLst/>
                        <a:latin typeface="Aptos" panose="02110004020202020204"/>
                        <a:ea typeface="Aptos" panose="02110004020202020204"/>
                        <a:cs typeface="Arial" panose="020B0604020202020204" pitchFamily="34"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2618882"/>
                  </a:ext>
                </a:extLst>
              </a:tr>
              <a:tr h="307519">
                <a:tc>
                  <a:txBody>
                    <a:bodyPr/>
                    <a:lstStyle/>
                    <a:p>
                      <a:pPr marL="0" marR="0">
                        <a:lnSpc>
                          <a:spcPct val="107000"/>
                        </a:lnSpc>
                        <a:spcBef>
                          <a:spcPts val="0"/>
                        </a:spcBef>
                        <a:spcAft>
                          <a:spcPts val="0"/>
                        </a:spcAft>
                      </a:pPr>
                      <a:r>
                        <a:rPr lang="en-US" sz="1800" b="0" kern="0" dirty="0">
                          <a:solidFill>
                            <a:srgbClr val="053C8F"/>
                          </a:solidFill>
                          <a:effectLst/>
                        </a:rPr>
                        <a:t>essence pumpkins pretty matte nail polish</a:t>
                      </a:r>
                      <a:endParaRPr lang="en-US" sz="1600" b="0" kern="100" dirty="0">
                        <a:solidFill>
                          <a:srgbClr val="053C8F"/>
                        </a:solidFill>
                        <a:effectLst/>
                        <a:latin typeface="Aptos" panose="02110004020202020204"/>
                        <a:ea typeface="Aptos" panose="02110004020202020204"/>
                        <a:cs typeface="Arial" panose="020B0604020202020204" pitchFamily="34"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28062297"/>
                  </a:ext>
                </a:extLst>
              </a:tr>
              <a:tr h="307519">
                <a:tc>
                  <a:txBody>
                    <a:bodyPr/>
                    <a:lstStyle/>
                    <a:p>
                      <a:pPr marL="0" marR="0">
                        <a:lnSpc>
                          <a:spcPct val="107000"/>
                        </a:lnSpc>
                        <a:spcBef>
                          <a:spcPts val="0"/>
                        </a:spcBef>
                        <a:spcAft>
                          <a:spcPts val="0"/>
                        </a:spcAft>
                      </a:pPr>
                      <a:r>
                        <a:rPr lang="en-US" sz="1800" b="0" kern="0" dirty="0" err="1">
                          <a:solidFill>
                            <a:srgbClr val="053C8F"/>
                          </a:solidFill>
                          <a:effectLst/>
                        </a:rPr>
                        <a:t>koleston</a:t>
                      </a:r>
                      <a:r>
                        <a:rPr lang="en-US" sz="1800" b="0" kern="0" dirty="0">
                          <a:solidFill>
                            <a:srgbClr val="053C8F"/>
                          </a:solidFill>
                          <a:effectLst/>
                        </a:rPr>
                        <a:t> maxi single light brown 305 0</a:t>
                      </a:r>
                      <a:endParaRPr lang="en-US" sz="1600" b="0" kern="100" dirty="0">
                        <a:solidFill>
                          <a:srgbClr val="053C8F"/>
                        </a:solidFill>
                        <a:effectLst/>
                        <a:latin typeface="Aptos" panose="02110004020202020204"/>
                        <a:ea typeface="Aptos" panose="02110004020202020204"/>
                        <a:cs typeface="Arial" panose="020B0604020202020204" pitchFamily="34"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1122286"/>
                  </a:ext>
                </a:extLst>
              </a:tr>
              <a:tr h="307519">
                <a:tc>
                  <a:txBody>
                    <a:bodyPr/>
                    <a:lstStyle/>
                    <a:p>
                      <a:pPr marL="0" marR="0">
                        <a:lnSpc>
                          <a:spcPct val="107000"/>
                        </a:lnSpc>
                        <a:spcBef>
                          <a:spcPts val="0"/>
                        </a:spcBef>
                        <a:spcAft>
                          <a:spcPts val="0"/>
                        </a:spcAft>
                      </a:pPr>
                      <a:r>
                        <a:rPr lang="en-US" sz="1800" b="0" kern="0" dirty="0">
                          <a:solidFill>
                            <a:srgbClr val="053C8F"/>
                          </a:solidFill>
                          <a:effectLst/>
                        </a:rPr>
                        <a:t>essence super fine liner pen</a:t>
                      </a:r>
                      <a:endParaRPr lang="en-US" sz="1600" b="0" kern="100" dirty="0">
                        <a:solidFill>
                          <a:srgbClr val="053C8F"/>
                        </a:solidFill>
                        <a:effectLst/>
                        <a:latin typeface="Aptos" panose="02110004020202020204"/>
                        <a:ea typeface="Aptos" panose="02110004020202020204"/>
                        <a:cs typeface="Arial" panose="020B0604020202020204" pitchFamily="34"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72819055"/>
                  </a:ext>
                </a:extLst>
              </a:tr>
              <a:tr h="307519">
                <a:tc>
                  <a:txBody>
                    <a:bodyPr/>
                    <a:lstStyle/>
                    <a:p>
                      <a:pPr marL="0" marR="0">
                        <a:lnSpc>
                          <a:spcPct val="107000"/>
                        </a:lnSpc>
                        <a:spcBef>
                          <a:spcPts val="0"/>
                        </a:spcBef>
                        <a:spcAft>
                          <a:spcPts val="0"/>
                        </a:spcAft>
                      </a:pPr>
                      <a:r>
                        <a:rPr lang="en-US" sz="1800" b="0" kern="0" dirty="0">
                          <a:solidFill>
                            <a:srgbClr val="053C8F"/>
                          </a:solidFill>
                          <a:effectLst/>
                        </a:rPr>
                        <a:t>essence </a:t>
                      </a:r>
                      <a:r>
                        <a:rPr lang="en-US" sz="1800" b="0" kern="0" dirty="0" err="1">
                          <a:solidFill>
                            <a:srgbClr val="053C8F"/>
                          </a:solidFill>
                          <a:effectLst/>
                        </a:rPr>
                        <a:t>disney</a:t>
                      </a:r>
                      <a:r>
                        <a:rPr lang="en-US" sz="1800" b="0" kern="0" dirty="0">
                          <a:solidFill>
                            <a:srgbClr val="053C8F"/>
                          </a:solidFill>
                          <a:effectLst/>
                        </a:rPr>
                        <a:t> mickey friends bouncy</a:t>
                      </a:r>
                      <a:endParaRPr lang="en-US" sz="1600" b="0" kern="100" dirty="0">
                        <a:solidFill>
                          <a:srgbClr val="053C8F"/>
                        </a:solidFill>
                        <a:effectLst/>
                        <a:latin typeface="Aptos" panose="02110004020202020204"/>
                        <a:ea typeface="Aptos" panose="02110004020202020204"/>
                        <a:cs typeface="Arial" panose="020B0604020202020204" pitchFamily="34"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94520965"/>
                  </a:ext>
                </a:extLst>
              </a:tr>
              <a:tr h="307519">
                <a:tc>
                  <a:txBody>
                    <a:bodyPr/>
                    <a:lstStyle/>
                    <a:p>
                      <a:pPr marL="0" marR="0">
                        <a:lnSpc>
                          <a:spcPct val="107000"/>
                        </a:lnSpc>
                        <a:spcBef>
                          <a:spcPts val="0"/>
                        </a:spcBef>
                        <a:spcAft>
                          <a:spcPts val="0"/>
                        </a:spcAft>
                      </a:pPr>
                      <a:r>
                        <a:rPr lang="en-US" sz="1800" b="0" kern="0" dirty="0" err="1">
                          <a:solidFill>
                            <a:srgbClr val="053C8F"/>
                          </a:solidFill>
                          <a:effectLst/>
                        </a:rPr>
                        <a:t>invigo</a:t>
                      </a:r>
                      <a:r>
                        <a:rPr lang="en-US" sz="1800" b="0" kern="0" dirty="0">
                          <a:solidFill>
                            <a:srgbClr val="053C8F"/>
                          </a:solidFill>
                          <a:effectLst/>
                        </a:rPr>
                        <a:t> leave in wonder balm</a:t>
                      </a:r>
                      <a:endParaRPr lang="en-US" sz="1600" b="0" kern="100" dirty="0">
                        <a:solidFill>
                          <a:srgbClr val="053C8F"/>
                        </a:solidFill>
                        <a:effectLst/>
                        <a:latin typeface="Aptos" panose="02110004020202020204"/>
                        <a:ea typeface="Aptos" panose="02110004020202020204"/>
                        <a:cs typeface="Arial" panose="020B0604020202020204" pitchFamily="34"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70877073"/>
                  </a:ext>
                </a:extLst>
              </a:tr>
              <a:tr h="307519">
                <a:tc>
                  <a:txBody>
                    <a:bodyPr/>
                    <a:lstStyle/>
                    <a:p>
                      <a:pPr marL="0" marR="0">
                        <a:lnSpc>
                          <a:spcPct val="107000"/>
                        </a:lnSpc>
                        <a:spcBef>
                          <a:spcPts val="0"/>
                        </a:spcBef>
                        <a:spcAft>
                          <a:spcPts val="0"/>
                        </a:spcAft>
                      </a:pPr>
                      <a:r>
                        <a:rPr lang="en-US" sz="1800" b="0" kern="0" dirty="0">
                          <a:solidFill>
                            <a:srgbClr val="053C8F"/>
                          </a:solidFill>
                          <a:effectLst/>
                        </a:rPr>
                        <a:t>fine napkin 40 1ply black</a:t>
                      </a:r>
                      <a:endParaRPr lang="en-US" sz="1600" b="0" kern="100" dirty="0">
                        <a:solidFill>
                          <a:srgbClr val="053C8F"/>
                        </a:solidFill>
                        <a:effectLst/>
                        <a:latin typeface="Aptos" panose="02110004020202020204"/>
                        <a:ea typeface="Aptos" panose="02110004020202020204"/>
                        <a:cs typeface="Arial" panose="020B0604020202020204" pitchFamily="34"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112403"/>
                  </a:ext>
                </a:extLst>
              </a:tr>
              <a:tr h="307519">
                <a:tc>
                  <a:txBody>
                    <a:bodyPr/>
                    <a:lstStyle/>
                    <a:p>
                      <a:pPr marL="0" marR="0">
                        <a:lnSpc>
                          <a:spcPct val="107000"/>
                        </a:lnSpc>
                        <a:spcBef>
                          <a:spcPts val="0"/>
                        </a:spcBef>
                        <a:spcAft>
                          <a:spcPts val="0"/>
                        </a:spcAft>
                      </a:pPr>
                      <a:r>
                        <a:rPr lang="en-US" sz="1800" b="0" kern="0" dirty="0" err="1">
                          <a:solidFill>
                            <a:srgbClr val="053C8F"/>
                          </a:solidFill>
                          <a:effectLst/>
                        </a:rPr>
                        <a:t>collistar</a:t>
                      </a:r>
                      <a:r>
                        <a:rPr lang="en-US" sz="1800" b="0" kern="0" dirty="0">
                          <a:solidFill>
                            <a:srgbClr val="053C8F"/>
                          </a:solidFill>
                          <a:effectLst/>
                        </a:rPr>
                        <a:t> reshaping draining wraps</a:t>
                      </a:r>
                      <a:endParaRPr lang="en-US" sz="1600" b="0" kern="100" dirty="0">
                        <a:solidFill>
                          <a:srgbClr val="053C8F"/>
                        </a:solidFill>
                        <a:effectLst/>
                        <a:latin typeface="Aptos" panose="02110004020202020204"/>
                        <a:ea typeface="Aptos" panose="02110004020202020204"/>
                        <a:cs typeface="Arial" panose="020B0604020202020204" pitchFamily="34"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80428504"/>
                  </a:ext>
                </a:extLst>
              </a:tr>
              <a:tr h="307519">
                <a:tc>
                  <a:txBody>
                    <a:bodyPr/>
                    <a:lstStyle/>
                    <a:p>
                      <a:pPr marL="0" marR="0">
                        <a:lnSpc>
                          <a:spcPct val="107000"/>
                        </a:lnSpc>
                        <a:spcBef>
                          <a:spcPts val="0"/>
                        </a:spcBef>
                        <a:spcAft>
                          <a:spcPts val="0"/>
                        </a:spcAft>
                      </a:pPr>
                      <a:r>
                        <a:rPr lang="en-US" sz="1800" b="0" kern="0" dirty="0" err="1">
                          <a:solidFill>
                            <a:srgbClr val="053C8F"/>
                          </a:solidFill>
                          <a:effectLst/>
                        </a:rPr>
                        <a:t>eimi</a:t>
                      </a:r>
                      <a:r>
                        <a:rPr lang="en-US" sz="1800" b="0" kern="0" dirty="0">
                          <a:solidFill>
                            <a:srgbClr val="053C8F"/>
                          </a:solidFill>
                          <a:effectLst/>
                        </a:rPr>
                        <a:t> sugar lift</a:t>
                      </a:r>
                      <a:endParaRPr lang="en-US" sz="1600" b="0" kern="100" dirty="0">
                        <a:solidFill>
                          <a:srgbClr val="053C8F"/>
                        </a:solidFill>
                        <a:effectLst/>
                        <a:latin typeface="Aptos" panose="02110004020202020204"/>
                        <a:ea typeface="Aptos" panose="02110004020202020204"/>
                        <a:cs typeface="Arial" panose="020B0604020202020204" pitchFamily="34"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7384327"/>
                  </a:ext>
                </a:extLst>
              </a:tr>
              <a:tr h="307519">
                <a:tc>
                  <a:txBody>
                    <a:bodyPr/>
                    <a:lstStyle/>
                    <a:p>
                      <a:pPr marL="0" marR="0">
                        <a:lnSpc>
                          <a:spcPct val="107000"/>
                        </a:lnSpc>
                        <a:spcBef>
                          <a:spcPts val="0"/>
                        </a:spcBef>
                        <a:spcAft>
                          <a:spcPts val="0"/>
                        </a:spcAft>
                      </a:pPr>
                      <a:r>
                        <a:rPr lang="en-US" sz="1800" b="0" kern="0" dirty="0" err="1">
                          <a:solidFill>
                            <a:srgbClr val="053C8F"/>
                          </a:solidFill>
                          <a:effectLst/>
                        </a:rPr>
                        <a:t>cosmaline</a:t>
                      </a:r>
                      <a:r>
                        <a:rPr lang="en-US" sz="1800" b="0" kern="0" dirty="0">
                          <a:solidFill>
                            <a:srgbClr val="053C8F"/>
                          </a:solidFill>
                          <a:effectLst/>
                        </a:rPr>
                        <a:t> baby discovery kit</a:t>
                      </a:r>
                      <a:endParaRPr lang="en-US" sz="1600" b="0" kern="100" dirty="0">
                        <a:solidFill>
                          <a:srgbClr val="053C8F"/>
                        </a:solidFill>
                        <a:effectLst/>
                        <a:latin typeface="Aptos" panose="02110004020202020204"/>
                        <a:ea typeface="Aptos" panose="02110004020202020204"/>
                        <a:cs typeface="Arial" panose="020B0604020202020204" pitchFamily="34"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72162100"/>
                  </a:ext>
                </a:extLst>
              </a:tr>
              <a:tr h="307519">
                <a:tc>
                  <a:txBody>
                    <a:bodyPr/>
                    <a:lstStyle/>
                    <a:p>
                      <a:pPr marL="0" marR="0">
                        <a:lnSpc>
                          <a:spcPct val="107000"/>
                        </a:lnSpc>
                        <a:spcBef>
                          <a:spcPts val="0"/>
                        </a:spcBef>
                        <a:spcAft>
                          <a:spcPts val="0"/>
                        </a:spcAft>
                      </a:pPr>
                      <a:r>
                        <a:rPr lang="en-US" sz="1800" b="0" kern="0">
                          <a:solidFill>
                            <a:srgbClr val="053C8F"/>
                          </a:solidFill>
                          <a:effectLst/>
                        </a:rPr>
                        <a:t>soft color kit 71 ash</a:t>
                      </a:r>
                      <a:endParaRPr lang="en-US" sz="1600" b="0" kern="100">
                        <a:solidFill>
                          <a:srgbClr val="053C8F"/>
                        </a:solidFill>
                        <a:effectLst/>
                        <a:latin typeface="Aptos" panose="02110004020202020204"/>
                        <a:ea typeface="Aptos" panose="02110004020202020204"/>
                        <a:cs typeface="Arial" panose="020B0604020202020204" pitchFamily="34"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90561518"/>
                  </a:ext>
                </a:extLst>
              </a:tr>
              <a:tr h="307519">
                <a:tc>
                  <a:txBody>
                    <a:bodyPr/>
                    <a:lstStyle/>
                    <a:p>
                      <a:pPr marL="0" marR="0">
                        <a:lnSpc>
                          <a:spcPct val="107000"/>
                        </a:lnSpc>
                        <a:spcBef>
                          <a:spcPts val="0"/>
                        </a:spcBef>
                        <a:spcAft>
                          <a:spcPts val="0"/>
                        </a:spcAft>
                      </a:pPr>
                      <a:r>
                        <a:rPr lang="en-US" sz="1800" b="0" kern="0" dirty="0">
                          <a:solidFill>
                            <a:srgbClr val="053C8F"/>
                          </a:solidFill>
                          <a:effectLst/>
                        </a:rPr>
                        <a:t>essence pumpkins pretty creamy shadow liner</a:t>
                      </a:r>
                      <a:endParaRPr lang="en-US" sz="1600" b="0" kern="100" dirty="0">
                        <a:solidFill>
                          <a:srgbClr val="053C8F"/>
                        </a:solidFill>
                        <a:effectLst/>
                        <a:latin typeface="Aptos" panose="02110004020202020204"/>
                        <a:ea typeface="Aptos" panose="02110004020202020204"/>
                        <a:cs typeface="Arial" panose="020B0604020202020204" pitchFamily="34"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54609560"/>
                  </a:ext>
                </a:extLst>
              </a:tr>
              <a:tr h="307519">
                <a:tc>
                  <a:txBody>
                    <a:bodyPr/>
                    <a:lstStyle/>
                    <a:p>
                      <a:pPr marL="0" marR="0">
                        <a:lnSpc>
                          <a:spcPct val="107000"/>
                        </a:lnSpc>
                        <a:spcBef>
                          <a:spcPts val="0"/>
                        </a:spcBef>
                        <a:spcAft>
                          <a:spcPts val="0"/>
                        </a:spcAft>
                      </a:pPr>
                      <a:r>
                        <a:rPr lang="en-US" sz="1800" b="0" kern="0" dirty="0" err="1">
                          <a:solidFill>
                            <a:srgbClr val="053C8F"/>
                          </a:solidFill>
                          <a:effectLst/>
                        </a:rPr>
                        <a:t>collistar</a:t>
                      </a:r>
                      <a:r>
                        <a:rPr lang="en-US" sz="1800" b="0" kern="0" dirty="0">
                          <a:solidFill>
                            <a:srgbClr val="053C8F"/>
                          </a:solidFill>
                          <a:effectLst/>
                        </a:rPr>
                        <a:t> reshaping draining solution refill</a:t>
                      </a:r>
                      <a:endParaRPr lang="en-US" sz="1600" b="0" kern="100" dirty="0">
                        <a:solidFill>
                          <a:srgbClr val="053C8F"/>
                        </a:solidFill>
                        <a:effectLst/>
                        <a:latin typeface="Aptos" panose="02110004020202020204"/>
                        <a:ea typeface="Aptos" panose="02110004020202020204"/>
                        <a:cs typeface="Arial" panose="020B0604020202020204" pitchFamily="34"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02905468"/>
                  </a:ext>
                </a:extLst>
              </a:tr>
              <a:tr h="307519">
                <a:tc>
                  <a:txBody>
                    <a:bodyPr/>
                    <a:lstStyle/>
                    <a:p>
                      <a:pPr marL="0" marR="0">
                        <a:lnSpc>
                          <a:spcPct val="107000"/>
                        </a:lnSpc>
                        <a:spcBef>
                          <a:spcPts val="0"/>
                        </a:spcBef>
                        <a:spcAft>
                          <a:spcPts val="0"/>
                        </a:spcAft>
                      </a:pPr>
                      <a:r>
                        <a:rPr lang="en-US" sz="1800" b="0" kern="0" dirty="0">
                          <a:solidFill>
                            <a:srgbClr val="053C8F"/>
                          </a:solidFill>
                          <a:effectLst/>
                        </a:rPr>
                        <a:t>essence after shape brow roller cooling and</a:t>
                      </a:r>
                      <a:endParaRPr lang="en-US" sz="1600" b="0" kern="100" dirty="0">
                        <a:solidFill>
                          <a:srgbClr val="053C8F"/>
                        </a:solidFill>
                        <a:effectLst/>
                        <a:latin typeface="Aptos" panose="02110004020202020204"/>
                        <a:ea typeface="Aptos" panose="02110004020202020204"/>
                        <a:cs typeface="Arial" panose="020B0604020202020204" pitchFamily="34"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73162378"/>
                  </a:ext>
                </a:extLst>
              </a:tr>
              <a:tr h="307519">
                <a:tc>
                  <a:txBody>
                    <a:bodyPr/>
                    <a:lstStyle/>
                    <a:p>
                      <a:pPr marL="0" marR="0">
                        <a:lnSpc>
                          <a:spcPct val="107000"/>
                        </a:lnSpc>
                        <a:spcBef>
                          <a:spcPts val="0"/>
                        </a:spcBef>
                        <a:spcAft>
                          <a:spcPts val="0"/>
                        </a:spcAft>
                      </a:pPr>
                      <a:r>
                        <a:rPr lang="en-US" sz="1800" b="0" kern="0" dirty="0">
                          <a:solidFill>
                            <a:srgbClr val="053C8F"/>
                          </a:solidFill>
                          <a:effectLst/>
                        </a:rPr>
                        <a:t>essence pumpkins pretty eyeshadow palette</a:t>
                      </a:r>
                      <a:endParaRPr lang="en-US" sz="1600" b="0" kern="100" dirty="0">
                        <a:solidFill>
                          <a:srgbClr val="053C8F"/>
                        </a:solidFill>
                        <a:effectLst/>
                        <a:latin typeface="Aptos" panose="02110004020202020204"/>
                        <a:ea typeface="Aptos" panose="02110004020202020204"/>
                        <a:cs typeface="Arial" panose="020B0604020202020204" pitchFamily="34"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31265097"/>
                  </a:ext>
                </a:extLst>
              </a:tr>
            </a:tbl>
          </a:graphicData>
        </a:graphic>
      </p:graphicFrame>
      <p:sp>
        <p:nvSpPr>
          <p:cNvPr id="16" name="Rectangle 15">
            <a:extLst>
              <a:ext uri="{FF2B5EF4-FFF2-40B4-BE49-F238E27FC236}">
                <a16:creationId xmlns:a16="http://schemas.microsoft.com/office/drawing/2014/main" id="{2D40D4F2-769B-415F-BC59-561D18062A0A}"/>
              </a:ext>
            </a:extLst>
          </p:cNvPr>
          <p:cNvSpPr/>
          <p:nvPr/>
        </p:nvSpPr>
        <p:spPr>
          <a:xfrm>
            <a:off x="24084" y="358912"/>
            <a:ext cx="4380583" cy="6499087"/>
          </a:xfrm>
          <a:prstGeom prst="rect">
            <a:avLst/>
          </a:prstGeom>
          <a:solidFill>
            <a:srgbClr val="053C8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itle 1">
            <a:extLst>
              <a:ext uri="{FF2B5EF4-FFF2-40B4-BE49-F238E27FC236}">
                <a16:creationId xmlns:a16="http://schemas.microsoft.com/office/drawing/2014/main" id="{23B194ED-7892-4A8F-88CA-B028FE67F9E1}"/>
              </a:ext>
            </a:extLst>
          </p:cNvPr>
          <p:cNvSpPr txBox="1">
            <a:spLocks/>
          </p:cNvSpPr>
          <p:nvPr/>
        </p:nvSpPr>
        <p:spPr>
          <a:xfrm>
            <a:off x="87548" y="2194188"/>
            <a:ext cx="4133128" cy="282853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b="1" dirty="0">
                <a:solidFill>
                  <a:schemeClr val="bg1"/>
                </a:solidFill>
                <a:latin typeface="Segoe UI" panose="020B0502040204020203" pitchFamily="34" charset="0"/>
                <a:cs typeface="Segoe UI" panose="020B0502040204020203" pitchFamily="34" charset="0"/>
              </a:rPr>
              <a:t>Exploratory Data Analysis: </a:t>
            </a:r>
            <a:r>
              <a:rPr lang="en-US" sz="2250" dirty="0">
                <a:solidFill>
                  <a:schemeClr val="bg1"/>
                </a:solidFill>
                <a:latin typeface="Segoe UI" panose="020B0502040204020203" pitchFamily="34" charset="0"/>
                <a:cs typeface="Segoe UI" panose="020B0502040204020203" pitchFamily="34" charset="0"/>
              </a:rPr>
              <a:t>Product Positioning</a:t>
            </a:r>
          </a:p>
          <a:p>
            <a:br>
              <a:rPr lang="en-US" sz="2250" b="1" dirty="0">
                <a:solidFill>
                  <a:schemeClr val="bg1"/>
                </a:solidFill>
                <a:latin typeface="Segoe UI" panose="020B0502040204020203" pitchFamily="34" charset="0"/>
                <a:cs typeface="Segoe UI" panose="020B0502040204020203" pitchFamily="34" charset="0"/>
              </a:rPr>
            </a:br>
            <a:r>
              <a:rPr lang="en-US" sz="2400" b="1" dirty="0">
                <a:solidFill>
                  <a:schemeClr val="bg1"/>
                </a:solidFill>
                <a:latin typeface="Segoe UI" panose="020B0502040204020203" pitchFamily="34" charset="0"/>
                <a:cs typeface="Segoe UI" panose="020B0502040204020203" pitchFamily="34" charset="0"/>
              </a:rPr>
              <a:t>Sample of Niche Products: </a:t>
            </a:r>
            <a:r>
              <a:rPr lang="en-US" sz="2250" dirty="0">
                <a:solidFill>
                  <a:schemeClr val="bg1"/>
                </a:solidFill>
                <a:latin typeface="Segoe UI" panose="020B0502040204020203" pitchFamily="34" charset="0"/>
                <a:cs typeface="Segoe UI" panose="020B0502040204020203" pitchFamily="34" charset="0"/>
              </a:rPr>
              <a:t>Based on Frequency and Sales Volume</a:t>
            </a:r>
          </a:p>
        </p:txBody>
      </p:sp>
    </p:spTree>
    <p:extLst>
      <p:ext uri="{BB962C8B-B14F-4D97-AF65-F5344CB8AC3E}">
        <p14:creationId xmlns:p14="http://schemas.microsoft.com/office/powerpoint/2010/main" val="339363629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5" name="Straight Connector 24">
            <a:extLst>
              <a:ext uri="{FF2B5EF4-FFF2-40B4-BE49-F238E27FC236}">
                <a16:creationId xmlns:a16="http://schemas.microsoft.com/office/drawing/2014/main" id="{8820F067-EF25-0CD5-E745-FB4B7A2164EF}"/>
              </a:ext>
            </a:extLst>
          </p:cNvPr>
          <p:cNvCxnSpPr/>
          <p:nvPr/>
        </p:nvCxnSpPr>
        <p:spPr>
          <a:xfrm>
            <a:off x="285750" y="267474"/>
            <a:ext cx="11772900" cy="0"/>
          </a:xfrm>
          <a:prstGeom prst="line">
            <a:avLst/>
          </a:prstGeom>
          <a:ln>
            <a:solidFill>
              <a:srgbClr val="053C8F"/>
            </a:solidFill>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AA550F7C-761D-1390-51F2-3C5B36F1DE53}"/>
              </a:ext>
            </a:extLst>
          </p:cNvPr>
          <p:cNvSpPr txBox="1"/>
          <p:nvPr/>
        </p:nvSpPr>
        <p:spPr>
          <a:xfrm>
            <a:off x="320690" y="12735"/>
            <a:ext cx="1741182"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effectLst/>
                <a:uLnTx/>
                <a:uFillTx/>
                <a:latin typeface="Segoe UI" panose="020B0502040204020203" pitchFamily="34" charset="0"/>
                <a:cs typeface="Segoe UI" panose="020B0502040204020203" pitchFamily="34" charset="0"/>
              </a:rPr>
              <a:t>FORECASTING ANALYSIS</a:t>
            </a:r>
            <a:endParaRPr kumimoji="0" lang="en-US" sz="1100" b="0" i="0" u="none" strike="noStrike" kern="1200" cap="none" spc="0" normalizeH="0" baseline="0" noProof="0" dirty="0">
              <a:ln>
                <a:noFill/>
              </a:ln>
              <a:effectLst/>
              <a:uLnTx/>
              <a:uFillTx/>
              <a:latin typeface="Calibri" panose="020F0502020204030204" pitchFamily="34" charset="0"/>
              <a:ea typeface="+mn-ea"/>
              <a:cs typeface="Calibri" panose="020F0502020204030204" pitchFamily="34" charset="0"/>
            </a:endParaRPr>
          </a:p>
        </p:txBody>
      </p:sp>
      <p:sp>
        <p:nvSpPr>
          <p:cNvPr id="28" name="TextBox 27">
            <a:extLst>
              <a:ext uri="{FF2B5EF4-FFF2-40B4-BE49-F238E27FC236}">
                <a16:creationId xmlns:a16="http://schemas.microsoft.com/office/drawing/2014/main" id="{379B6B42-1E91-C09C-48AE-7F7A2C12CB24}"/>
              </a:ext>
            </a:extLst>
          </p:cNvPr>
          <p:cNvSpPr txBox="1"/>
          <p:nvPr/>
        </p:nvSpPr>
        <p:spPr>
          <a:xfrm>
            <a:off x="3509708" y="34019"/>
            <a:ext cx="1545616"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effectLst/>
                <a:uLnTx/>
                <a:uFillTx/>
                <a:latin typeface="Segoe UI" panose="020B0502040204020203" pitchFamily="34" charset="0"/>
                <a:cs typeface="Segoe UI" panose="020B0502040204020203" pitchFamily="34" charset="0"/>
              </a:rPr>
              <a:t>BUSINESS ANALYTICS</a:t>
            </a:r>
            <a:endParaRPr kumimoji="0" lang="en-US" sz="1100" b="0" i="0" u="none" strike="noStrike" kern="1200" cap="none" spc="0" normalizeH="0" baseline="0" noProof="0" dirty="0">
              <a:ln>
                <a:noFill/>
              </a:ln>
              <a:effectLst/>
              <a:uLnTx/>
              <a:uFillTx/>
              <a:latin typeface="Calibri" panose="020F0502020204030204" pitchFamily="34" charset="0"/>
              <a:ea typeface="+mn-ea"/>
              <a:cs typeface="Calibri" panose="020F0502020204030204" pitchFamily="34" charset="0"/>
            </a:endParaRPr>
          </a:p>
        </p:txBody>
      </p:sp>
      <p:sp>
        <p:nvSpPr>
          <p:cNvPr id="29" name="TextBox 28">
            <a:extLst>
              <a:ext uri="{FF2B5EF4-FFF2-40B4-BE49-F238E27FC236}">
                <a16:creationId xmlns:a16="http://schemas.microsoft.com/office/drawing/2014/main" id="{5E22C124-A3D5-E1B2-7969-7B91F7166C9B}"/>
              </a:ext>
            </a:extLst>
          </p:cNvPr>
          <p:cNvSpPr txBox="1"/>
          <p:nvPr/>
        </p:nvSpPr>
        <p:spPr>
          <a:xfrm>
            <a:off x="6526683" y="34019"/>
            <a:ext cx="2178802"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latin typeface="Segoe UI" panose="020B0502040204020203" pitchFamily="34" charset="0"/>
                <a:cs typeface="Segoe UI" panose="020B0502040204020203" pitchFamily="34" charset="0"/>
              </a:rPr>
              <a:t>AIRFLOW AUTOMATED SYSTEM</a:t>
            </a:r>
            <a:endParaRPr kumimoji="0" lang="en-US" sz="1100" b="0" i="0" u="none" strike="noStrike" kern="1200" cap="none" spc="0" normalizeH="0" baseline="0" noProof="0" dirty="0">
              <a:ln>
                <a:noFill/>
              </a:ln>
              <a:effectLst/>
              <a:uLnTx/>
              <a:uFillTx/>
              <a:latin typeface="Segoe UI" panose="020B0502040204020203" pitchFamily="34" charset="0"/>
              <a:cs typeface="Segoe UI" panose="020B0502040204020203" pitchFamily="34" charset="0"/>
            </a:endParaRPr>
          </a:p>
        </p:txBody>
      </p:sp>
      <p:sp>
        <p:nvSpPr>
          <p:cNvPr id="30" name="TextBox 29">
            <a:extLst>
              <a:ext uri="{FF2B5EF4-FFF2-40B4-BE49-F238E27FC236}">
                <a16:creationId xmlns:a16="http://schemas.microsoft.com/office/drawing/2014/main" id="{4986B5DA-FB37-8EAD-471E-020548A871BB}"/>
              </a:ext>
            </a:extLst>
          </p:cNvPr>
          <p:cNvSpPr txBox="1"/>
          <p:nvPr/>
        </p:nvSpPr>
        <p:spPr>
          <a:xfrm>
            <a:off x="10135192" y="34019"/>
            <a:ext cx="1553630"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latin typeface="Segoe UI" panose="020B0502040204020203" pitchFamily="34" charset="0"/>
                <a:ea typeface="+mn-ea"/>
                <a:cs typeface="Segoe UI" panose="020B0502040204020203" pitchFamily="34" charset="0"/>
              </a:rPr>
              <a:t>RECOMMENDATIONS</a:t>
            </a:r>
            <a:endParaRPr kumimoji="0" lang="en-US" sz="1100" b="0" i="0" u="none" strike="noStrike" kern="1200" cap="none" spc="0" normalizeH="0" baseline="0" noProof="0" dirty="0">
              <a:ln>
                <a:noFill/>
              </a:ln>
              <a:effectLst/>
              <a:uLnTx/>
              <a:uFillTx/>
              <a:latin typeface="Calibri" panose="020F0502020204030204" pitchFamily="34" charset="0"/>
              <a:ea typeface="+mn-ea"/>
              <a:cs typeface="Calibri" panose="020F0502020204030204" pitchFamily="34" charset="0"/>
            </a:endParaRPr>
          </a:p>
        </p:txBody>
      </p:sp>
      <p:sp>
        <p:nvSpPr>
          <p:cNvPr id="33" name="Rectangle 32">
            <a:extLst>
              <a:ext uri="{FF2B5EF4-FFF2-40B4-BE49-F238E27FC236}">
                <a16:creationId xmlns:a16="http://schemas.microsoft.com/office/drawing/2014/main" id="{39C169B3-CD65-DDA5-9D92-9B5A3ACE0E88}"/>
              </a:ext>
            </a:extLst>
          </p:cNvPr>
          <p:cNvSpPr/>
          <p:nvPr/>
        </p:nvSpPr>
        <p:spPr>
          <a:xfrm>
            <a:off x="3344376" y="249910"/>
            <a:ext cx="1752600" cy="45719"/>
          </a:xfrm>
          <a:prstGeom prst="rect">
            <a:avLst/>
          </a:prstGeom>
          <a:solidFill>
            <a:srgbClr val="053C8F"/>
          </a:solidFill>
          <a:ln>
            <a:solidFill>
              <a:srgbClr val="053C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chemeClr val="tx1"/>
              </a:solidFill>
              <a:effectLst/>
              <a:uLnTx/>
              <a:uFillTx/>
              <a:latin typeface="Arial"/>
              <a:ea typeface="+mn-ea"/>
              <a:cs typeface="+mn-cs"/>
            </a:endParaRPr>
          </a:p>
        </p:txBody>
      </p:sp>
      <p:sp>
        <p:nvSpPr>
          <p:cNvPr id="3" name="Slide Number Placeholder 2">
            <a:extLst>
              <a:ext uri="{FF2B5EF4-FFF2-40B4-BE49-F238E27FC236}">
                <a16:creationId xmlns:a16="http://schemas.microsoft.com/office/drawing/2014/main" id="{EC899F44-A108-4EB3-89F7-77146EA63829}"/>
              </a:ext>
            </a:extLst>
          </p:cNvPr>
          <p:cNvSpPr>
            <a:spLocks noGrp="1"/>
          </p:cNvSpPr>
          <p:nvPr>
            <p:ph type="sldNum" sz="quarter" idx="12"/>
          </p:nvPr>
        </p:nvSpPr>
        <p:spPr/>
        <p:txBody>
          <a:bodyPr/>
          <a:lstStyle/>
          <a:p>
            <a:fld id="{16C90663-FA6D-4415-87FA-7E8AD6A7A104}" type="slidenum">
              <a:rPr lang="en-US" smtClean="0"/>
              <a:t>35</a:t>
            </a:fld>
            <a:endParaRPr lang="en-US"/>
          </a:p>
        </p:txBody>
      </p:sp>
      <p:cxnSp>
        <p:nvCxnSpPr>
          <p:cNvPr id="12" name="Straight Connector 11">
            <a:extLst>
              <a:ext uri="{FF2B5EF4-FFF2-40B4-BE49-F238E27FC236}">
                <a16:creationId xmlns:a16="http://schemas.microsoft.com/office/drawing/2014/main" id="{20A487A1-CDFB-42DD-9718-DFDA17E57297}"/>
              </a:ext>
            </a:extLst>
          </p:cNvPr>
          <p:cNvCxnSpPr/>
          <p:nvPr/>
        </p:nvCxnSpPr>
        <p:spPr>
          <a:xfrm>
            <a:off x="285750" y="267474"/>
            <a:ext cx="11772900" cy="0"/>
          </a:xfrm>
          <a:prstGeom prst="line">
            <a:avLst/>
          </a:prstGeom>
          <a:ln>
            <a:solidFill>
              <a:srgbClr val="053C8F"/>
            </a:solidFill>
          </a:ln>
        </p:spPr>
        <p:style>
          <a:lnRef idx="1">
            <a:schemeClr val="accent1"/>
          </a:lnRef>
          <a:fillRef idx="0">
            <a:schemeClr val="accent1"/>
          </a:fillRef>
          <a:effectRef idx="0">
            <a:schemeClr val="accent1"/>
          </a:effectRef>
          <a:fontRef idx="minor">
            <a:schemeClr val="tx1"/>
          </a:fontRef>
        </p:style>
      </p:cxnSp>
      <p:sp>
        <p:nvSpPr>
          <p:cNvPr id="14" name="Slide Number Placeholder 2">
            <a:extLst>
              <a:ext uri="{FF2B5EF4-FFF2-40B4-BE49-F238E27FC236}">
                <a16:creationId xmlns:a16="http://schemas.microsoft.com/office/drawing/2014/main" id="{28B8101D-7032-4C4A-B7C1-DC38B81BEC22}"/>
              </a:ext>
            </a:extLst>
          </p:cNvPr>
          <p:cNvSpPr txBox="1">
            <a:spLocks/>
          </p:cNvSpPr>
          <p:nvPr/>
        </p:nvSpPr>
        <p:spPr>
          <a:xfrm>
            <a:off x="8610600" y="6108633"/>
            <a:ext cx="2743200" cy="411034"/>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6C90663-FA6D-4415-87FA-7E8AD6A7A104}" type="slidenum">
              <a:rPr lang="en-US" smtClean="0"/>
              <a:pPr/>
              <a:t>35</a:t>
            </a:fld>
            <a:endParaRPr lang="en-US"/>
          </a:p>
        </p:txBody>
      </p:sp>
      <p:sp>
        <p:nvSpPr>
          <p:cNvPr id="15" name="Title 1">
            <a:extLst>
              <a:ext uri="{FF2B5EF4-FFF2-40B4-BE49-F238E27FC236}">
                <a16:creationId xmlns:a16="http://schemas.microsoft.com/office/drawing/2014/main" id="{EFE738B6-4F34-49AB-98BE-7602915DB7C8}"/>
              </a:ext>
            </a:extLst>
          </p:cNvPr>
          <p:cNvSpPr>
            <a:spLocks noGrp="1"/>
          </p:cNvSpPr>
          <p:nvPr>
            <p:ph type="title"/>
          </p:nvPr>
        </p:nvSpPr>
        <p:spPr>
          <a:xfrm>
            <a:off x="470545" y="310511"/>
            <a:ext cx="9606528" cy="875567"/>
          </a:xfrm>
        </p:spPr>
        <p:txBody>
          <a:bodyPr>
            <a:normAutofit/>
          </a:bodyPr>
          <a:lstStyle/>
          <a:p>
            <a:r>
              <a:rPr lang="en-US" sz="2800" b="1" dirty="0">
                <a:solidFill>
                  <a:srgbClr val="053C8F"/>
                </a:solidFill>
                <a:latin typeface="Segoe UI" panose="020B0502040204020203" pitchFamily="34" charset="0"/>
                <a:cs typeface="Segoe UI" panose="020B0502040204020203" pitchFamily="34" charset="0"/>
              </a:rPr>
              <a:t>Market Basket Analysis: </a:t>
            </a:r>
            <a:r>
              <a:rPr lang="en-US" sz="2800" dirty="0">
                <a:solidFill>
                  <a:srgbClr val="053C8F"/>
                </a:solidFill>
                <a:latin typeface="Segoe UI" panose="020B0502040204020203" pitchFamily="34" charset="0"/>
                <a:cs typeface="Segoe UI" panose="020B0502040204020203" pitchFamily="34" charset="0"/>
              </a:rPr>
              <a:t>Algorithms</a:t>
            </a:r>
          </a:p>
        </p:txBody>
      </p:sp>
      <p:sp>
        <p:nvSpPr>
          <p:cNvPr id="18" name="Rectangle: Rounded Corners 17">
            <a:extLst>
              <a:ext uri="{FF2B5EF4-FFF2-40B4-BE49-F238E27FC236}">
                <a16:creationId xmlns:a16="http://schemas.microsoft.com/office/drawing/2014/main" id="{69E93B37-A771-40C2-9FE8-158ACCF5C859}"/>
              </a:ext>
            </a:extLst>
          </p:cNvPr>
          <p:cNvSpPr/>
          <p:nvPr/>
        </p:nvSpPr>
        <p:spPr>
          <a:xfrm>
            <a:off x="1182394" y="2426779"/>
            <a:ext cx="2877397" cy="566912"/>
          </a:xfrm>
          <a:prstGeom prst="roundRect">
            <a:avLst/>
          </a:prstGeom>
          <a:solidFill>
            <a:srgbClr val="053C8F"/>
          </a:solidFill>
          <a:ln>
            <a:solidFill>
              <a:srgbClr val="053C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err="1">
                <a:solidFill>
                  <a:schemeClr val="bg1"/>
                </a:solidFill>
                <a:latin typeface="Segoe UI" panose="020B0502040204020203" pitchFamily="34" charset="0"/>
                <a:cs typeface="Segoe UI" panose="020B0502040204020203" pitchFamily="34" charset="0"/>
              </a:rPr>
              <a:t>Apriori</a:t>
            </a:r>
            <a:r>
              <a:rPr lang="en-US" sz="2400" b="1" dirty="0">
                <a:solidFill>
                  <a:schemeClr val="bg1"/>
                </a:solidFill>
                <a:latin typeface="Segoe UI" panose="020B0502040204020203" pitchFamily="34" charset="0"/>
                <a:cs typeface="Segoe UI" panose="020B0502040204020203" pitchFamily="34" charset="0"/>
              </a:rPr>
              <a:t> Algorithm</a:t>
            </a:r>
          </a:p>
        </p:txBody>
      </p:sp>
      <p:sp>
        <p:nvSpPr>
          <p:cNvPr id="19" name="Rectangle: Rounded Corners 18">
            <a:extLst>
              <a:ext uri="{FF2B5EF4-FFF2-40B4-BE49-F238E27FC236}">
                <a16:creationId xmlns:a16="http://schemas.microsoft.com/office/drawing/2014/main" id="{3E45E451-4131-4E15-9C8D-E88D41364C5C}"/>
              </a:ext>
            </a:extLst>
          </p:cNvPr>
          <p:cNvSpPr/>
          <p:nvPr/>
        </p:nvSpPr>
        <p:spPr>
          <a:xfrm>
            <a:off x="7994960" y="2439020"/>
            <a:ext cx="3362758" cy="557506"/>
          </a:xfrm>
          <a:prstGeom prst="roundRect">
            <a:avLst/>
          </a:prstGeom>
          <a:solidFill>
            <a:srgbClr val="053C8F"/>
          </a:solidFill>
          <a:ln>
            <a:solidFill>
              <a:srgbClr val="053C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latin typeface="Segoe UI" panose="020B0502040204020203" pitchFamily="34" charset="0"/>
                <a:cs typeface="Segoe UI" panose="020B0502040204020203" pitchFamily="34" charset="0"/>
              </a:rPr>
              <a:t>FP-Growth Algorithm</a:t>
            </a:r>
          </a:p>
        </p:txBody>
      </p:sp>
      <p:sp>
        <p:nvSpPr>
          <p:cNvPr id="20" name="Rectangle: Rounded Corners 19">
            <a:extLst>
              <a:ext uri="{FF2B5EF4-FFF2-40B4-BE49-F238E27FC236}">
                <a16:creationId xmlns:a16="http://schemas.microsoft.com/office/drawing/2014/main" id="{03A25B35-6198-456A-8A47-C5FB3856E1D7}"/>
              </a:ext>
            </a:extLst>
          </p:cNvPr>
          <p:cNvSpPr/>
          <p:nvPr/>
        </p:nvSpPr>
        <p:spPr>
          <a:xfrm>
            <a:off x="1851501" y="1234415"/>
            <a:ext cx="9909357" cy="733827"/>
          </a:xfrm>
          <a:prstGeom prst="roundRect">
            <a:avLst/>
          </a:prstGeom>
          <a:noFill/>
          <a:ln>
            <a:solidFill>
              <a:srgbClr val="053C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53C8F"/>
                </a:solidFill>
                <a:latin typeface="Segoe UI" panose="020B0502040204020203" pitchFamily="34" charset="0"/>
                <a:cs typeface="Segoe UI" panose="020B0502040204020203" pitchFamily="34" charset="0"/>
              </a:rPr>
              <a:t>Used for frequent itemset mining and association rule learning in transactional datasets.</a:t>
            </a:r>
          </a:p>
        </p:txBody>
      </p:sp>
      <p:sp>
        <p:nvSpPr>
          <p:cNvPr id="21" name="Rectangle: Rounded Corners 20">
            <a:extLst>
              <a:ext uri="{FF2B5EF4-FFF2-40B4-BE49-F238E27FC236}">
                <a16:creationId xmlns:a16="http://schemas.microsoft.com/office/drawing/2014/main" id="{C7FEBF45-122B-4B4C-9EB9-7410ACAE2E2E}"/>
              </a:ext>
            </a:extLst>
          </p:cNvPr>
          <p:cNvSpPr/>
          <p:nvPr/>
        </p:nvSpPr>
        <p:spPr>
          <a:xfrm>
            <a:off x="384357" y="3186621"/>
            <a:ext cx="4473472" cy="3084197"/>
          </a:xfrm>
          <a:prstGeom prst="roundRect">
            <a:avLst/>
          </a:prstGeom>
          <a:noFill/>
          <a:ln>
            <a:solidFill>
              <a:srgbClr val="053C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mj-lt"/>
              <a:buAutoNum type="arabicPeriod"/>
            </a:pPr>
            <a:r>
              <a:rPr lang="en-US" dirty="0">
                <a:solidFill>
                  <a:srgbClr val="053C8F"/>
                </a:solidFill>
              </a:rPr>
              <a:t>Identify frequent single items, then generate pairs, triplets, etc.</a:t>
            </a:r>
          </a:p>
          <a:p>
            <a:pPr marL="342900" indent="-342900">
              <a:buFont typeface="+mj-lt"/>
              <a:buAutoNum type="arabicPeriod"/>
            </a:pPr>
            <a:r>
              <a:rPr lang="en-US" dirty="0">
                <a:solidFill>
                  <a:srgbClr val="053C8F"/>
                </a:solidFill>
              </a:rPr>
              <a:t>Remove </a:t>
            </a:r>
            <a:r>
              <a:rPr lang="en-US" dirty="0" err="1">
                <a:solidFill>
                  <a:srgbClr val="053C8F"/>
                </a:solidFill>
              </a:rPr>
              <a:t>itemsets</a:t>
            </a:r>
            <a:r>
              <a:rPr lang="en-US" dirty="0">
                <a:solidFill>
                  <a:srgbClr val="053C8F"/>
                </a:solidFill>
              </a:rPr>
              <a:t> that don't meet the minimum support.</a:t>
            </a:r>
          </a:p>
          <a:p>
            <a:pPr marL="342900" indent="-342900">
              <a:buFont typeface="+mj-lt"/>
              <a:buAutoNum type="arabicPeriod"/>
            </a:pPr>
            <a:r>
              <a:rPr lang="en-US" dirty="0">
                <a:solidFill>
                  <a:srgbClr val="053C8F"/>
                </a:solidFill>
              </a:rPr>
              <a:t>Continue until no larger frequent </a:t>
            </a:r>
            <a:r>
              <a:rPr lang="en-US" dirty="0" err="1">
                <a:solidFill>
                  <a:srgbClr val="053C8F"/>
                </a:solidFill>
              </a:rPr>
              <a:t>itemsets</a:t>
            </a:r>
            <a:r>
              <a:rPr lang="en-US" dirty="0">
                <a:solidFill>
                  <a:srgbClr val="053C8F"/>
                </a:solidFill>
              </a:rPr>
              <a:t> are found.</a:t>
            </a:r>
          </a:p>
          <a:p>
            <a:pPr marL="342900" indent="-342900">
              <a:buFont typeface="+mj-lt"/>
              <a:buAutoNum type="arabicPeriod"/>
            </a:pPr>
            <a:r>
              <a:rPr lang="en-US" dirty="0">
                <a:solidFill>
                  <a:srgbClr val="053C8F"/>
                </a:solidFill>
              </a:rPr>
              <a:t>Create association rules from the frequent </a:t>
            </a:r>
            <a:r>
              <a:rPr lang="en-US" dirty="0" err="1">
                <a:solidFill>
                  <a:srgbClr val="053C8F"/>
                </a:solidFill>
              </a:rPr>
              <a:t>itemsets</a:t>
            </a:r>
            <a:r>
              <a:rPr lang="en-US" dirty="0">
                <a:solidFill>
                  <a:srgbClr val="053C8F"/>
                </a:solidFill>
              </a:rPr>
              <a:t> that meet the confidence and lift thresholds</a:t>
            </a:r>
            <a:r>
              <a:rPr lang="en-US" dirty="0">
                <a:solidFill>
                  <a:srgbClr val="053C8F"/>
                </a:solidFill>
                <a:latin typeface="Segoe UI" panose="020B0502040204020203" pitchFamily="34" charset="0"/>
                <a:cs typeface="Segoe UI" panose="020B0502040204020203" pitchFamily="34" charset="0"/>
              </a:rPr>
              <a:t>.</a:t>
            </a:r>
            <a:endParaRPr lang="en-US" dirty="0">
              <a:solidFill>
                <a:srgbClr val="053C8F"/>
              </a:solidFill>
            </a:endParaRPr>
          </a:p>
        </p:txBody>
      </p:sp>
      <p:sp>
        <p:nvSpPr>
          <p:cNvPr id="22" name="Rectangle: Rounded Corners 21">
            <a:extLst>
              <a:ext uri="{FF2B5EF4-FFF2-40B4-BE49-F238E27FC236}">
                <a16:creationId xmlns:a16="http://schemas.microsoft.com/office/drawing/2014/main" id="{1CC1E128-7AEF-4DE0-AFF4-4D26B6437F94}"/>
              </a:ext>
            </a:extLst>
          </p:cNvPr>
          <p:cNvSpPr/>
          <p:nvPr/>
        </p:nvSpPr>
        <p:spPr>
          <a:xfrm>
            <a:off x="7342112" y="3212586"/>
            <a:ext cx="4473473" cy="3079507"/>
          </a:xfrm>
          <a:prstGeom prst="roundRect">
            <a:avLst/>
          </a:prstGeom>
          <a:noFill/>
          <a:ln>
            <a:solidFill>
              <a:srgbClr val="053C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AutoNum type="arabicPeriod"/>
            </a:pPr>
            <a:r>
              <a:rPr lang="en-US" dirty="0">
                <a:solidFill>
                  <a:srgbClr val="053C8F"/>
                </a:solidFill>
              </a:rPr>
              <a:t>Organize frequent items into a compressed tree structure.</a:t>
            </a:r>
          </a:p>
          <a:p>
            <a:pPr marL="342900" indent="-342900">
              <a:buAutoNum type="arabicPeriod"/>
            </a:pPr>
            <a:r>
              <a:rPr lang="en-US" dirty="0">
                <a:solidFill>
                  <a:srgbClr val="053C8F"/>
                </a:solidFill>
              </a:rPr>
              <a:t>Traverse the tree to find frequent </a:t>
            </a:r>
            <a:r>
              <a:rPr lang="en-US" dirty="0" err="1">
                <a:solidFill>
                  <a:srgbClr val="053C8F"/>
                </a:solidFill>
              </a:rPr>
              <a:t>itemsets</a:t>
            </a:r>
            <a:r>
              <a:rPr lang="en-US" dirty="0">
                <a:solidFill>
                  <a:srgbClr val="053C8F"/>
                </a:solidFill>
              </a:rPr>
              <a:t>.</a:t>
            </a:r>
          </a:p>
          <a:p>
            <a:pPr marL="342900" indent="-342900">
              <a:buAutoNum type="arabicPeriod"/>
            </a:pPr>
            <a:r>
              <a:rPr lang="en-US" dirty="0">
                <a:solidFill>
                  <a:srgbClr val="053C8F"/>
                </a:solidFill>
              </a:rPr>
              <a:t>For each item, generate conditional trees and mine further frequent </a:t>
            </a:r>
            <a:r>
              <a:rPr lang="en-US" dirty="0" err="1">
                <a:solidFill>
                  <a:srgbClr val="053C8F"/>
                </a:solidFill>
              </a:rPr>
              <a:t>itemsets</a:t>
            </a:r>
            <a:r>
              <a:rPr lang="en-US" dirty="0">
                <a:solidFill>
                  <a:srgbClr val="053C8F"/>
                </a:solidFill>
              </a:rPr>
              <a:t>.</a:t>
            </a:r>
          </a:p>
          <a:p>
            <a:pPr marL="342900" indent="-342900">
              <a:buAutoNum type="arabicPeriod"/>
            </a:pPr>
            <a:r>
              <a:rPr lang="en-US" dirty="0">
                <a:solidFill>
                  <a:srgbClr val="053C8F"/>
                </a:solidFill>
              </a:rPr>
              <a:t> Create association rules from the frequent </a:t>
            </a:r>
            <a:r>
              <a:rPr lang="en-US" dirty="0" err="1">
                <a:solidFill>
                  <a:srgbClr val="053C8F"/>
                </a:solidFill>
              </a:rPr>
              <a:t>itemsets</a:t>
            </a:r>
            <a:r>
              <a:rPr lang="en-US" dirty="0">
                <a:solidFill>
                  <a:srgbClr val="053C8F"/>
                </a:solidFill>
              </a:rPr>
              <a:t>.</a:t>
            </a:r>
          </a:p>
        </p:txBody>
      </p:sp>
      <p:sp>
        <p:nvSpPr>
          <p:cNvPr id="23" name="Rectangle: Rounded Corners 22">
            <a:extLst>
              <a:ext uri="{FF2B5EF4-FFF2-40B4-BE49-F238E27FC236}">
                <a16:creationId xmlns:a16="http://schemas.microsoft.com/office/drawing/2014/main" id="{4751C311-1465-4833-BBB7-52272DFAF00C}"/>
              </a:ext>
            </a:extLst>
          </p:cNvPr>
          <p:cNvSpPr/>
          <p:nvPr/>
        </p:nvSpPr>
        <p:spPr>
          <a:xfrm>
            <a:off x="5477529" y="4243001"/>
            <a:ext cx="1354942" cy="733836"/>
          </a:xfrm>
          <a:prstGeom prst="roundRect">
            <a:avLst/>
          </a:prstGeom>
          <a:solidFill>
            <a:srgbClr val="053C8F"/>
          </a:solidFill>
          <a:ln>
            <a:solidFill>
              <a:srgbClr val="053C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solidFill>
                <a:latin typeface="Segoe UI" panose="020B0502040204020203" pitchFamily="34" charset="0"/>
                <a:cs typeface="Segoe UI" panose="020B0502040204020203" pitchFamily="34" charset="0"/>
              </a:rPr>
              <a:t>How It Works</a:t>
            </a:r>
          </a:p>
        </p:txBody>
      </p:sp>
      <p:cxnSp>
        <p:nvCxnSpPr>
          <p:cNvPr id="24" name="Straight Connector 23">
            <a:extLst>
              <a:ext uri="{FF2B5EF4-FFF2-40B4-BE49-F238E27FC236}">
                <a16:creationId xmlns:a16="http://schemas.microsoft.com/office/drawing/2014/main" id="{D2717966-29C6-4A05-90D3-2A618CEEB85D}"/>
              </a:ext>
            </a:extLst>
          </p:cNvPr>
          <p:cNvCxnSpPr>
            <a:cxnSpLocks/>
            <a:endCxn id="23" idx="1"/>
          </p:cNvCxnSpPr>
          <p:nvPr/>
        </p:nvCxnSpPr>
        <p:spPr>
          <a:xfrm>
            <a:off x="4857829" y="4609919"/>
            <a:ext cx="6197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C6E5135F-6D5F-4353-A3BD-969A8A595B2F}"/>
              </a:ext>
            </a:extLst>
          </p:cNvPr>
          <p:cNvCxnSpPr>
            <a:cxnSpLocks/>
            <a:stCxn id="23" idx="3"/>
          </p:cNvCxnSpPr>
          <p:nvPr/>
        </p:nvCxnSpPr>
        <p:spPr>
          <a:xfrm>
            <a:off x="6832471" y="4609919"/>
            <a:ext cx="509641" cy="0"/>
          </a:xfrm>
          <a:prstGeom prst="line">
            <a:avLst/>
          </a:prstGeom>
        </p:spPr>
        <p:style>
          <a:lnRef idx="2">
            <a:schemeClr val="accent1"/>
          </a:lnRef>
          <a:fillRef idx="0">
            <a:schemeClr val="accent1"/>
          </a:fillRef>
          <a:effectRef idx="1">
            <a:schemeClr val="accent1"/>
          </a:effectRef>
          <a:fontRef idx="minor">
            <a:schemeClr val="tx1"/>
          </a:fontRef>
        </p:style>
      </p:cxnSp>
      <p:sp>
        <p:nvSpPr>
          <p:cNvPr id="31" name="Rectangle: Rounded Corners 30">
            <a:extLst>
              <a:ext uri="{FF2B5EF4-FFF2-40B4-BE49-F238E27FC236}">
                <a16:creationId xmlns:a16="http://schemas.microsoft.com/office/drawing/2014/main" id="{26659223-B9EF-4696-8449-F518576BAF7D}"/>
              </a:ext>
            </a:extLst>
          </p:cNvPr>
          <p:cNvSpPr/>
          <p:nvPr/>
        </p:nvSpPr>
        <p:spPr>
          <a:xfrm>
            <a:off x="285750" y="1380527"/>
            <a:ext cx="1299191" cy="415499"/>
          </a:xfrm>
          <a:prstGeom prst="roundRect">
            <a:avLst/>
          </a:prstGeom>
          <a:solidFill>
            <a:srgbClr val="053C8F"/>
          </a:solidFill>
          <a:ln>
            <a:solidFill>
              <a:srgbClr val="053C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solidFill>
                <a:latin typeface="Segoe UI" panose="020B0502040204020203" pitchFamily="34" charset="0"/>
                <a:cs typeface="Segoe UI" panose="020B0502040204020203" pitchFamily="34" charset="0"/>
              </a:rPr>
              <a:t>Purpose</a:t>
            </a:r>
          </a:p>
        </p:txBody>
      </p:sp>
      <p:cxnSp>
        <p:nvCxnSpPr>
          <p:cNvPr id="32" name="Straight Connector 31">
            <a:extLst>
              <a:ext uri="{FF2B5EF4-FFF2-40B4-BE49-F238E27FC236}">
                <a16:creationId xmlns:a16="http://schemas.microsoft.com/office/drawing/2014/main" id="{5B964E40-FC95-47AE-9D75-55F2D6D7DC62}"/>
              </a:ext>
            </a:extLst>
          </p:cNvPr>
          <p:cNvCxnSpPr>
            <a:cxnSpLocks/>
          </p:cNvCxnSpPr>
          <p:nvPr/>
        </p:nvCxnSpPr>
        <p:spPr>
          <a:xfrm>
            <a:off x="1714212" y="1234415"/>
            <a:ext cx="0" cy="733827"/>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0427947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5" name="Straight Connector 24">
            <a:extLst>
              <a:ext uri="{FF2B5EF4-FFF2-40B4-BE49-F238E27FC236}">
                <a16:creationId xmlns:a16="http://schemas.microsoft.com/office/drawing/2014/main" id="{8820F067-EF25-0CD5-E745-FB4B7A2164EF}"/>
              </a:ext>
            </a:extLst>
          </p:cNvPr>
          <p:cNvCxnSpPr/>
          <p:nvPr/>
        </p:nvCxnSpPr>
        <p:spPr>
          <a:xfrm>
            <a:off x="285750" y="267474"/>
            <a:ext cx="11772900" cy="0"/>
          </a:xfrm>
          <a:prstGeom prst="line">
            <a:avLst/>
          </a:prstGeom>
          <a:ln>
            <a:solidFill>
              <a:srgbClr val="053C8F"/>
            </a:solidFill>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AA550F7C-761D-1390-51F2-3C5B36F1DE53}"/>
              </a:ext>
            </a:extLst>
          </p:cNvPr>
          <p:cNvSpPr txBox="1"/>
          <p:nvPr/>
        </p:nvSpPr>
        <p:spPr>
          <a:xfrm>
            <a:off x="320690" y="12735"/>
            <a:ext cx="1741182"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effectLst/>
                <a:uLnTx/>
                <a:uFillTx/>
                <a:latin typeface="Segoe UI" panose="020B0502040204020203" pitchFamily="34" charset="0"/>
                <a:cs typeface="Segoe UI" panose="020B0502040204020203" pitchFamily="34" charset="0"/>
              </a:rPr>
              <a:t>FORECASTING ANALYSIS</a:t>
            </a:r>
            <a:endParaRPr kumimoji="0" lang="en-US" sz="1100" b="0" i="0" u="none" strike="noStrike" kern="1200" cap="none" spc="0" normalizeH="0" baseline="0" noProof="0" dirty="0">
              <a:ln>
                <a:noFill/>
              </a:ln>
              <a:effectLst/>
              <a:uLnTx/>
              <a:uFillTx/>
              <a:latin typeface="Calibri" panose="020F0502020204030204" pitchFamily="34" charset="0"/>
              <a:ea typeface="+mn-ea"/>
              <a:cs typeface="Calibri" panose="020F0502020204030204" pitchFamily="34" charset="0"/>
            </a:endParaRPr>
          </a:p>
        </p:txBody>
      </p:sp>
      <p:sp>
        <p:nvSpPr>
          <p:cNvPr id="28" name="TextBox 27">
            <a:extLst>
              <a:ext uri="{FF2B5EF4-FFF2-40B4-BE49-F238E27FC236}">
                <a16:creationId xmlns:a16="http://schemas.microsoft.com/office/drawing/2014/main" id="{379B6B42-1E91-C09C-48AE-7F7A2C12CB24}"/>
              </a:ext>
            </a:extLst>
          </p:cNvPr>
          <p:cNvSpPr txBox="1"/>
          <p:nvPr/>
        </p:nvSpPr>
        <p:spPr>
          <a:xfrm>
            <a:off x="3509708" y="34019"/>
            <a:ext cx="1545616"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effectLst/>
                <a:uLnTx/>
                <a:uFillTx/>
                <a:latin typeface="Segoe UI" panose="020B0502040204020203" pitchFamily="34" charset="0"/>
                <a:cs typeface="Segoe UI" panose="020B0502040204020203" pitchFamily="34" charset="0"/>
              </a:rPr>
              <a:t>BUSINESS ANALYTICS</a:t>
            </a:r>
            <a:endParaRPr kumimoji="0" lang="en-US" sz="1100" b="0" i="0" u="none" strike="noStrike" kern="1200" cap="none" spc="0" normalizeH="0" baseline="0" noProof="0" dirty="0">
              <a:ln>
                <a:noFill/>
              </a:ln>
              <a:effectLst/>
              <a:uLnTx/>
              <a:uFillTx/>
              <a:latin typeface="Calibri" panose="020F0502020204030204" pitchFamily="34" charset="0"/>
              <a:ea typeface="+mn-ea"/>
              <a:cs typeface="Calibri" panose="020F0502020204030204" pitchFamily="34" charset="0"/>
            </a:endParaRPr>
          </a:p>
        </p:txBody>
      </p:sp>
      <p:sp>
        <p:nvSpPr>
          <p:cNvPr id="29" name="TextBox 28">
            <a:extLst>
              <a:ext uri="{FF2B5EF4-FFF2-40B4-BE49-F238E27FC236}">
                <a16:creationId xmlns:a16="http://schemas.microsoft.com/office/drawing/2014/main" id="{5E22C124-A3D5-E1B2-7969-7B91F7166C9B}"/>
              </a:ext>
            </a:extLst>
          </p:cNvPr>
          <p:cNvSpPr txBox="1"/>
          <p:nvPr/>
        </p:nvSpPr>
        <p:spPr>
          <a:xfrm>
            <a:off x="6526683" y="34019"/>
            <a:ext cx="2178802"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latin typeface="Segoe UI" panose="020B0502040204020203" pitchFamily="34" charset="0"/>
                <a:cs typeface="Segoe UI" panose="020B0502040204020203" pitchFamily="34" charset="0"/>
              </a:rPr>
              <a:t>AIRFLOW AUTOMATED SYSTEM</a:t>
            </a:r>
            <a:endParaRPr kumimoji="0" lang="en-US" sz="1100" b="0" i="0" u="none" strike="noStrike" kern="1200" cap="none" spc="0" normalizeH="0" baseline="0" noProof="0" dirty="0">
              <a:ln>
                <a:noFill/>
              </a:ln>
              <a:effectLst/>
              <a:uLnTx/>
              <a:uFillTx/>
              <a:latin typeface="Segoe UI" panose="020B0502040204020203" pitchFamily="34" charset="0"/>
              <a:cs typeface="Segoe UI" panose="020B0502040204020203" pitchFamily="34" charset="0"/>
            </a:endParaRPr>
          </a:p>
        </p:txBody>
      </p:sp>
      <p:sp>
        <p:nvSpPr>
          <p:cNvPr id="30" name="TextBox 29">
            <a:extLst>
              <a:ext uri="{FF2B5EF4-FFF2-40B4-BE49-F238E27FC236}">
                <a16:creationId xmlns:a16="http://schemas.microsoft.com/office/drawing/2014/main" id="{4986B5DA-FB37-8EAD-471E-020548A871BB}"/>
              </a:ext>
            </a:extLst>
          </p:cNvPr>
          <p:cNvSpPr txBox="1"/>
          <p:nvPr/>
        </p:nvSpPr>
        <p:spPr>
          <a:xfrm>
            <a:off x="10135192" y="34019"/>
            <a:ext cx="1553630"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latin typeface="Segoe UI" panose="020B0502040204020203" pitchFamily="34" charset="0"/>
                <a:ea typeface="+mn-ea"/>
                <a:cs typeface="Segoe UI" panose="020B0502040204020203" pitchFamily="34" charset="0"/>
              </a:rPr>
              <a:t>RECOMMENDATIONS</a:t>
            </a:r>
            <a:endParaRPr kumimoji="0" lang="en-US" sz="1100" b="0" i="0" u="none" strike="noStrike" kern="1200" cap="none" spc="0" normalizeH="0" baseline="0" noProof="0" dirty="0">
              <a:ln>
                <a:noFill/>
              </a:ln>
              <a:effectLst/>
              <a:uLnTx/>
              <a:uFillTx/>
              <a:latin typeface="Calibri" panose="020F0502020204030204" pitchFamily="34" charset="0"/>
              <a:ea typeface="+mn-ea"/>
              <a:cs typeface="Calibri" panose="020F0502020204030204" pitchFamily="34" charset="0"/>
            </a:endParaRPr>
          </a:p>
        </p:txBody>
      </p:sp>
      <p:sp>
        <p:nvSpPr>
          <p:cNvPr id="33" name="Rectangle 32">
            <a:extLst>
              <a:ext uri="{FF2B5EF4-FFF2-40B4-BE49-F238E27FC236}">
                <a16:creationId xmlns:a16="http://schemas.microsoft.com/office/drawing/2014/main" id="{39C169B3-CD65-DDA5-9D92-9B5A3ACE0E88}"/>
              </a:ext>
            </a:extLst>
          </p:cNvPr>
          <p:cNvSpPr/>
          <p:nvPr/>
        </p:nvSpPr>
        <p:spPr>
          <a:xfrm>
            <a:off x="3344376" y="249910"/>
            <a:ext cx="1752600" cy="45719"/>
          </a:xfrm>
          <a:prstGeom prst="rect">
            <a:avLst/>
          </a:prstGeom>
          <a:solidFill>
            <a:srgbClr val="053C8F"/>
          </a:solidFill>
          <a:ln>
            <a:solidFill>
              <a:srgbClr val="053C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chemeClr val="tx1"/>
              </a:solidFill>
              <a:effectLst/>
              <a:uLnTx/>
              <a:uFillTx/>
              <a:latin typeface="Arial"/>
              <a:ea typeface="+mn-ea"/>
              <a:cs typeface="+mn-cs"/>
            </a:endParaRPr>
          </a:p>
        </p:txBody>
      </p:sp>
      <p:sp>
        <p:nvSpPr>
          <p:cNvPr id="3" name="Slide Number Placeholder 2">
            <a:extLst>
              <a:ext uri="{FF2B5EF4-FFF2-40B4-BE49-F238E27FC236}">
                <a16:creationId xmlns:a16="http://schemas.microsoft.com/office/drawing/2014/main" id="{EC899F44-A108-4EB3-89F7-77146EA63829}"/>
              </a:ext>
            </a:extLst>
          </p:cNvPr>
          <p:cNvSpPr>
            <a:spLocks noGrp="1"/>
          </p:cNvSpPr>
          <p:nvPr>
            <p:ph type="sldNum" sz="quarter" idx="12"/>
          </p:nvPr>
        </p:nvSpPr>
        <p:spPr/>
        <p:txBody>
          <a:bodyPr/>
          <a:lstStyle/>
          <a:p>
            <a:fld id="{16C90663-FA6D-4415-87FA-7E8AD6A7A104}" type="slidenum">
              <a:rPr lang="en-US" smtClean="0"/>
              <a:t>36</a:t>
            </a:fld>
            <a:endParaRPr lang="en-US"/>
          </a:p>
        </p:txBody>
      </p:sp>
      <p:cxnSp>
        <p:nvCxnSpPr>
          <p:cNvPr id="12" name="Straight Connector 11">
            <a:extLst>
              <a:ext uri="{FF2B5EF4-FFF2-40B4-BE49-F238E27FC236}">
                <a16:creationId xmlns:a16="http://schemas.microsoft.com/office/drawing/2014/main" id="{20A487A1-CDFB-42DD-9718-DFDA17E57297}"/>
              </a:ext>
            </a:extLst>
          </p:cNvPr>
          <p:cNvCxnSpPr/>
          <p:nvPr/>
        </p:nvCxnSpPr>
        <p:spPr>
          <a:xfrm>
            <a:off x="285750" y="267474"/>
            <a:ext cx="11772900" cy="0"/>
          </a:xfrm>
          <a:prstGeom prst="line">
            <a:avLst/>
          </a:prstGeom>
          <a:ln>
            <a:solidFill>
              <a:srgbClr val="053C8F"/>
            </a:solidFill>
          </a:ln>
        </p:spPr>
        <p:style>
          <a:lnRef idx="1">
            <a:schemeClr val="accent1"/>
          </a:lnRef>
          <a:fillRef idx="0">
            <a:schemeClr val="accent1"/>
          </a:fillRef>
          <a:effectRef idx="0">
            <a:schemeClr val="accent1"/>
          </a:effectRef>
          <a:fontRef idx="minor">
            <a:schemeClr val="tx1"/>
          </a:fontRef>
        </p:style>
      </p:cxnSp>
      <p:sp>
        <p:nvSpPr>
          <p:cNvPr id="14" name="Slide Number Placeholder 2">
            <a:extLst>
              <a:ext uri="{FF2B5EF4-FFF2-40B4-BE49-F238E27FC236}">
                <a16:creationId xmlns:a16="http://schemas.microsoft.com/office/drawing/2014/main" id="{28B8101D-7032-4C4A-B7C1-DC38B81BEC22}"/>
              </a:ext>
            </a:extLst>
          </p:cNvPr>
          <p:cNvSpPr txBox="1">
            <a:spLocks/>
          </p:cNvSpPr>
          <p:nvPr/>
        </p:nvSpPr>
        <p:spPr>
          <a:xfrm>
            <a:off x="8610600" y="6108633"/>
            <a:ext cx="2743200" cy="411034"/>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6C90663-FA6D-4415-87FA-7E8AD6A7A104}" type="slidenum">
              <a:rPr lang="en-US" smtClean="0"/>
              <a:pPr/>
              <a:t>36</a:t>
            </a:fld>
            <a:endParaRPr lang="en-US"/>
          </a:p>
        </p:txBody>
      </p:sp>
      <p:cxnSp>
        <p:nvCxnSpPr>
          <p:cNvPr id="41" name="Straight Connector 40">
            <a:extLst>
              <a:ext uri="{FF2B5EF4-FFF2-40B4-BE49-F238E27FC236}">
                <a16:creationId xmlns:a16="http://schemas.microsoft.com/office/drawing/2014/main" id="{B20B6B22-B067-46B6-85A8-CF32C25A97AA}"/>
              </a:ext>
            </a:extLst>
          </p:cNvPr>
          <p:cNvCxnSpPr/>
          <p:nvPr/>
        </p:nvCxnSpPr>
        <p:spPr>
          <a:xfrm>
            <a:off x="285750" y="267474"/>
            <a:ext cx="11772900" cy="0"/>
          </a:xfrm>
          <a:prstGeom prst="line">
            <a:avLst/>
          </a:prstGeom>
          <a:ln>
            <a:solidFill>
              <a:srgbClr val="053C8F"/>
            </a:solidFill>
          </a:ln>
        </p:spPr>
        <p:style>
          <a:lnRef idx="1">
            <a:schemeClr val="accent1"/>
          </a:lnRef>
          <a:fillRef idx="0">
            <a:schemeClr val="accent1"/>
          </a:fillRef>
          <a:effectRef idx="0">
            <a:schemeClr val="accent1"/>
          </a:effectRef>
          <a:fontRef idx="minor">
            <a:schemeClr val="tx1"/>
          </a:fontRef>
        </p:style>
      </p:cxnSp>
      <p:sp>
        <p:nvSpPr>
          <p:cNvPr id="43" name="Slide Number Placeholder 2">
            <a:extLst>
              <a:ext uri="{FF2B5EF4-FFF2-40B4-BE49-F238E27FC236}">
                <a16:creationId xmlns:a16="http://schemas.microsoft.com/office/drawing/2014/main" id="{A25525E7-517B-4198-8B19-8384B1E70600}"/>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6C90663-FA6D-4415-87FA-7E8AD6A7A104}" type="slidenum">
              <a:rPr lang="en-US" smtClean="0"/>
              <a:pPr/>
              <a:t>36</a:t>
            </a:fld>
            <a:endParaRPr lang="en-US"/>
          </a:p>
        </p:txBody>
      </p:sp>
      <mc:AlternateContent xmlns:mc="http://schemas.openxmlformats.org/markup-compatibility/2006" xmlns:a14="http://schemas.microsoft.com/office/drawing/2010/main">
        <mc:Choice Requires="a14">
          <p:sp>
            <p:nvSpPr>
              <p:cNvPr id="44" name="Rectangle 43">
                <a:extLst>
                  <a:ext uri="{FF2B5EF4-FFF2-40B4-BE49-F238E27FC236}">
                    <a16:creationId xmlns:a16="http://schemas.microsoft.com/office/drawing/2014/main" id="{31629D0D-90CD-4B7F-9365-9F46ED14DC43}"/>
                  </a:ext>
                </a:extLst>
              </p:cNvPr>
              <p:cNvSpPr/>
              <p:nvPr/>
            </p:nvSpPr>
            <p:spPr>
              <a:xfrm>
                <a:off x="4459705" y="1583632"/>
                <a:ext cx="7732295" cy="67845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𝑆𝑢𝑝𝑝𝑜𝑟𝑡</m:t>
                      </m:r>
                      <m:r>
                        <a:rPr lang="en-US" i="0">
                          <a:latin typeface="Cambria Math" panose="02040503050406030204" pitchFamily="18" charset="0"/>
                        </a:rPr>
                        <m:t>=</m:t>
                      </m:r>
                      <m:f>
                        <m:fPr>
                          <m:ctrlPr>
                            <a:rPr lang="en-US" i="1">
                              <a:latin typeface="Cambria Math" panose="02040503050406030204" pitchFamily="18" charset="0"/>
                            </a:rPr>
                          </m:ctrlPr>
                        </m:fPr>
                        <m:num>
                          <m:d>
                            <m:dPr>
                              <m:begChr m:val=""/>
                              <m:ctrlPr>
                                <a:rPr lang="en-US" i="1">
                                  <a:latin typeface="Cambria Math" panose="02040503050406030204" pitchFamily="18" charset="0"/>
                                </a:rPr>
                              </m:ctrlPr>
                            </m:dPr>
                            <m:e>
                              <m:r>
                                <a:rPr lang="en-US" i="1">
                                  <a:latin typeface="Cambria Math" panose="02040503050406030204" pitchFamily="18" charset="0"/>
                                </a:rPr>
                                <m:t>𝑓𝑟𝑞</m:t>
                              </m:r>
                              <m:r>
                                <a:rPr lang="en-US" i="0">
                                  <a:latin typeface="Cambria Math" panose="02040503050406030204" pitchFamily="18" charset="0"/>
                                </a:rPr>
                                <m:t>(</m:t>
                              </m:r>
                              <m:r>
                                <a:rPr lang="en-US" i="1">
                                  <a:latin typeface="Cambria Math" panose="02040503050406030204" pitchFamily="18" charset="0"/>
                                </a:rPr>
                                <m:t>𝑋</m:t>
                              </m:r>
                              <m:r>
                                <a:rPr lang="en-US" i="0">
                                  <a:latin typeface="Cambria Math" panose="02040503050406030204" pitchFamily="18" charset="0"/>
                                </a:rPr>
                                <m:t>,</m:t>
                              </m:r>
                              <m:r>
                                <a:rPr lang="en-US" i="1">
                                  <a:latin typeface="Cambria Math" panose="02040503050406030204" pitchFamily="18" charset="0"/>
                                </a:rPr>
                                <m:t>𝑌</m:t>
                              </m:r>
                            </m:e>
                          </m:d>
                        </m:num>
                        <m:den>
                          <m:r>
                            <a:rPr lang="en-US" i="1">
                              <a:latin typeface="Cambria Math" panose="02040503050406030204" pitchFamily="18" charset="0"/>
                            </a:rPr>
                            <m:t>𝑁</m:t>
                          </m:r>
                        </m:den>
                      </m:f>
                      <m:r>
                        <a:rPr lang="en-US" i="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𝑁𝑢𝑚𝑏𝑒𝑟</m:t>
                          </m:r>
                          <m:r>
                            <a:rPr lang="en-US" i="0">
                              <a:latin typeface="Cambria Math" panose="02040503050406030204" pitchFamily="18" charset="0"/>
                            </a:rPr>
                            <m:t> </m:t>
                          </m:r>
                          <m:r>
                            <a:rPr lang="en-US" i="1">
                              <a:latin typeface="Cambria Math" panose="02040503050406030204" pitchFamily="18" charset="0"/>
                            </a:rPr>
                            <m:t>𝑜𝑓</m:t>
                          </m:r>
                          <m:r>
                            <a:rPr lang="en-US" i="0">
                              <a:latin typeface="Cambria Math" panose="02040503050406030204" pitchFamily="18" charset="0"/>
                            </a:rPr>
                            <m:t> </m:t>
                          </m:r>
                          <m:r>
                            <a:rPr lang="en-US" i="1">
                              <a:latin typeface="Cambria Math" panose="02040503050406030204" pitchFamily="18" charset="0"/>
                            </a:rPr>
                            <m:t>𝑡𝑟𝑎𝑛𝑠𝑎𝑡𝑖𝑜𝑛𝑠</m:t>
                          </m:r>
                          <m:r>
                            <a:rPr lang="en-US" i="0">
                              <a:latin typeface="Cambria Math" panose="02040503050406030204" pitchFamily="18" charset="0"/>
                            </a:rPr>
                            <m:t> </m:t>
                          </m:r>
                          <m:r>
                            <a:rPr lang="en-US" i="1">
                              <a:latin typeface="Cambria Math" panose="02040503050406030204" pitchFamily="18" charset="0"/>
                            </a:rPr>
                            <m:t>𝑐𝑜𝑛𝑡𝑎𝑖𝑛𝑖𝑛𝑔</m:t>
                          </m:r>
                          <m:r>
                            <a:rPr lang="en-US" i="0">
                              <a:latin typeface="Cambria Math" panose="02040503050406030204" pitchFamily="18" charset="0"/>
                            </a:rPr>
                            <m:t> </m:t>
                          </m:r>
                          <m:r>
                            <a:rPr lang="en-US" i="1">
                              <a:latin typeface="Cambria Math" panose="02040503050406030204" pitchFamily="18" charset="0"/>
                            </a:rPr>
                            <m:t>𝑏𝑜𝑡h</m:t>
                          </m:r>
                          <m:r>
                            <a:rPr lang="en-US" i="0">
                              <a:latin typeface="Cambria Math" panose="02040503050406030204" pitchFamily="18" charset="0"/>
                            </a:rPr>
                            <m:t> </m:t>
                          </m:r>
                          <m:r>
                            <a:rPr lang="en-US" i="1">
                              <a:latin typeface="Cambria Math" panose="02040503050406030204" pitchFamily="18" charset="0"/>
                            </a:rPr>
                            <m:t>𝑋</m:t>
                          </m:r>
                          <m:r>
                            <a:rPr lang="en-US" i="0">
                              <a:latin typeface="Cambria Math" panose="02040503050406030204" pitchFamily="18" charset="0"/>
                            </a:rPr>
                            <m:t> </m:t>
                          </m:r>
                          <m:r>
                            <a:rPr lang="en-US" i="1">
                              <a:latin typeface="Cambria Math" panose="02040503050406030204" pitchFamily="18" charset="0"/>
                            </a:rPr>
                            <m:t>𝑎𝑛𝑑</m:t>
                          </m:r>
                          <m:r>
                            <a:rPr lang="en-US" i="0">
                              <a:latin typeface="Cambria Math" panose="02040503050406030204" pitchFamily="18" charset="0"/>
                            </a:rPr>
                            <m:t> </m:t>
                          </m:r>
                          <m:r>
                            <a:rPr lang="en-US" i="1">
                              <a:latin typeface="Cambria Math" panose="02040503050406030204" pitchFamily="18" charset="0"/>
                            </a:rPr>
                            <m:t>𝑌</m:t>
                          </m:r>
                        </m:num>
                        <m:den>
                          <m:r>
                            <a:rPr lang="en-US" i="1">
                              <a:latin typeface="Cambria Math" panose="02040503050406030204" pitchFamily="18" charset="0"/>
                            </a:rPr>
                            <m:t>𝑇𝑜𝑡𝑎𝑙</m:t>
                          </m:r>
                          <m:r>
                            <a:rPr lang="en-US" i="0">
                              <a:latin typeface="Cambria Math" panose="02040503050406030204" pitchFamily="18" charset="0"/>
                            </a:rPr>
                            <m:t> </m:t>
                          </m:r>
                          <m:r>
                            <a:rPr lang="en-US" i="1">
                              <a:latin typeface="Cambria Math" panose="02040503050406030204" pitchFamily="18" charset="0"/>
                            </a:rPr>
                            <m:t>𝑁𝑢𝑚𝑏𝑒𝑟</m:t>
                          </m:r>
                          <m:r>
                            <a:rPr lang="en-US" i="0">
                              <a:latin typeface="Cambria Math" panose="02040503050406030204" pitchFamily="18" charset="0"/>
                            </a:rPr>
                            <m:t> </m:t>
                          </m:r>
                          <m:r>
                            <a:rPr lang="en-US" i="1">
                              <a:latin typeface="Cambria Math" panose="02040503050406030204" pitchFamily="18" charset="0"/>
                            </a:rPr>
                            <m:t>𝑜𝑓</m:t>
                          </m:r>
                          <m:r>
                            <a:rPr lang="en-US" i="0">
                              <a:latin typeface="Cambria Math" panose="02040503050406030204" pitchFamily="18" charset="0"/>
                            </a:rPr>
                            <m:t> </m:t>
                          </m:r>
                          <m:r>
                            <a:rPr lang="en-US" i="1">
                              <a:latin typeface="Cambria Math" panose="02040503050406030204" pitchFamily="18" charset="0"/>
                            </a:rPr>
                            <m:t>𝑡𝑟𝑎𝑛𝑠𝑎𝑐𝑡𝑖𝑜𝑛𝑠</m:t>
                          </m:r>
                        </m:den>
                      </m:f>
                    </m:oMath>
                  </m:oMathPara>
                </a14:m>
                <a:endParaRPr lang="en-US" dirty="0"/>
              </a:p>
            </p:txBody>
          </p:sp>
        </mc:Choice>
        <mc:Fallback xmlns="">
          <p:sp>
            <p:nvSpPr>
              <p:cNvPr id="44" name="Rectangle 43">
                <a:extLst>
                  <a:ext uri="{FF2B5EF4-FFF2-40B4-BE49-F238E27FC236}">
                    <a16:creationId xmlns:a16="http://schemas.microsoft.com/office/drawing/2014/main" id="{31629D0D-90CD-4B7F-9365-9F46ED14DC43}"/>
                  </a:ext>
                </a:extLst>
              </p:cNvPr>
              <p:cNvSpPr>
                <a:spLocks noRot="1" noChangeAspect="1" noMove="1" noResize="1" noEditPoints="1" noAdjustHandles="1" noChangeArrowheads="1" noChangeShapeType="1" noTextEdit="1"/>
              </p:cNvSpPr>
              <p:nvPr/>
            </p:nvSpPr>
            <p:spPr>
              <a:xfrm>
                <a:off x="4459705" y="1583632"/>
                <a:ext cx="7732295" cy="678455"/>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Rectangle 44">
                <a:extLst>
                  <a:ext uri="{FF2B5EF4-FFF2-40B4-BE49-F238E27FC236}">
                    <a16:creationId xmlns:a16="http://schemas.microsoft.com/office/drawing/2014/main" id="{D7094157-A429-4797-815E-5E12D492C0C2}"/>
                  </a:ext>
                </a:extLst>
              </p:cNvPr>
              <p:cNvSpPr/>
              <p:nvPr/>
            </p:nvSpPr>
            <p:spPr>
              <a:xfrm>
                <a:off x="7583073" y="612780"/>
                <a:ext cx="1430520" cy="491288"/>
              </a:xfrm>
              <a:prstGeom prst="rect">
                <a:avLst/>
              </a:prstGeom>
              <a:ln>
                <a:solidFill>
                  <a:srgbClr val="053C8F"/>
                </a:solidFill>
              </a:ln>
            </p:spPr>
            <p:txBody>
              <a:bodyPr wrap="none">
                <a:spAutoFit/>
              </a:bodyPr>
              <a:lstStyle/>
              <a:p>
                <a:pPr>
                  <a:lnSpc>
                    <a:spcPct val="107000"/>
                  </a:lnSpc>
                  <a:spcAft>
                    <a:spcPts val="800"/>
                  </a:spcAft>
                </a:pPr>
                <a14:m>
                  <m:oMathPara xmlns:m="http://schemas.openxmlformats.org/officeDocument/2006/math">
                    <m:oMathParaPr>
                      <m:jc m:val="centerGroup"/>
                    </m:oMathParaPr>
                    <m:oMath xmlns:m="http://schemas.openxmlformats.org/officeDocument/2006/math">
                      <m:r>
                        <a:rPr lang="en-US" i="1" kern="100">
                          <a:latin typeface="Cambria Math" panose="02040503050406030204" pitchFamily="18" charset="0"/>
                          <a:ea typeface="Aptos" panose="02110004020202020204"/>
                          <a:cs typeface="Times New Roman" panose="02020603050405020304" pitchFamily="18" charset="0"/>
                        </a:rPr>
                        <m:t>𝑅𝑢𝑙𝑒</m:t>
                      </m:r>
                      <m:r>
                        <a:rPr lang="en-US" i="1" kern="100">
                          <a:latin typeface="Cambria Math" panose="02040503050406030204" pitchFamily="18" charset="0"/>
                          <a:ea typeface="Aptos" panose="02110004020202020204"/>
                          <a:cs typeface="Times New Roman" panose="02020603050405020304" pitchFamily="18" charset="0"/>
                        </a:rPr>
                        <m:t>:</m:t>
                      </m:r>
                      <m:r>
                        <a:rPr lang="en-US" i="1" kern="100">
                          <a:latin typeface="Cambria Math" panose="02040503050406030204" pitchFamily="18" charset="0"/>
                          <a:ea typeface="Aptos" panose="02110004020202020204"/>
                          <a:cs typeface="Times New Roman" panose="02020603050405020304" pitchFamily="18" charset="0"/>
                        </a:rPr>
                        <m:t>𝑋</m:t>
                      </m:r>
                      <m:r>
                        <a:rPr lang="en-US" i="1" kern="100">
                          <a:latin typeface="Cambria Math" panose="02040503050406030204" pitchFamily="18" charset="0"/>
                          <a:ea typeface="Aptos" panose="02110004020202020204"/>
                          <a:cs typeface="Times New Roman" panose="02020603050405020304" pitchFamily="18" charset="0"/>
                        </a:rPr>
                        <m:t>→</m:t>
                      </m:r>
                      <m:r>
                        <a:rPr lang="en-US" i="1" kern="100">
                          <a:latin typeface="Cambria Math" panose="02040503050406030204" pitchFamily="18" charset="0"/>
                          <a:ea typeface="Aptos" panose="02110004020202020204"/>
                          <a:cs typeface="Times New Roman" panose="02020603050405020304" pitchFamily="18" charset="0"/>
                        </a:rPr>
                        <m:t>𝑌</m:t>
                      </m:r>
                    </m:oMath>
                  </m:oMathPara>
                </a14:m>
                <a:endParaRPr lang="en-US" sz="1600" kern="100" dirty="0">
                  <a:ea typeface="Aptos" panose="02110004020202020204"/>
                  <a:cs typeface="Arial" panose="020B0604020202020204" pitchFamily="34" charset="0"/>
                </a:endParaRPr>
              </a:p>
            </p:txBody>
          </p:sp>
        </mc:Choice>
        <mc:Fallback xmlns="">
          <p:sp>
            <p:nvSpPr>
              <p:cNvPr id="45" name="Rectangle 44">
                <a:extLst>
                  <a:ext uri="{FF2B5EF4-FFF2-40B4-BE49-F238E27FC236}">
                    <a16:creationId xmlns:a16="http://schemas.microsoft.com/office/drawing/2014/main" id="{D7094157-A429-4797-815E-5E12D492C0C2}"/>
                  </a:ext>
                </a:extLst>
              </p:cNvPr>
              <p:cNvSpPr>
                <a:spLocks noRot="1" noChangeAspect="1" noMove="1" noResize="1" noEditPoints="1" noAdjustHandles="1" noChangeArrowheads="1" noChangeShapeType="1" noTextEdit="1"/>
              </p:cNvSpPr>
              <p:nvPr/>
            </p:nvSpPr>
            <p:spPr>
              <a:xfrm>
                <a:off x="7583073" y="612780"/>
                <a:ext cx="1430520" cy="491288"/>
              </a:xfrm>
              <a:prstGeom prst="rect">
                <a:avLst/>
              </a:prstGeom>
              <a:blipFill>
                <a:blip r:embed="rId3"/>
                <a:stretch>
                  <a:fillRect/>
                </a:stretch>
              </a:blipFill>
              <a:ln>
                <a:solidFill>
                  <a:srgbClr val="053C8F"/>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Rectangle 45">
                <a:extLst>
                  <a:ext uri="{FF2B5EF4-FFF2-40B4-BE49-F238E27FC236}">
                    <a16:creationId xmlns:a16="http://schemas.microsoft.com/office/drawing/2014/main" id="{ABC2E51C-B584-421C-8851-CA7CFC7FEE48}"/>
                  </a:ext>
                </a:extLst>
              </p:cNvPr>
              <p:cNvSpPr/>
              <p:nvPr/>
            </p:nvSpPr>
            <p:spPr>
              <a:xfrm>
                <a:off x="4132446" y="3167201"/>
                <a:ext cx="8059554" cy="822085"/>
              </a:xfrm>
              <a:prstGeom prst="rect">
                <a:avLst/>
              </a:prstGeom>
            </p:spPr>
            <p:txBody>
              <a:bodyPr wrap="square">
                <a:spAutoFit/>
              </a:bodyPr>
              <a:lstStyle/>
              <a:p>
                <a:pPr>
                  <a:lnSpc>
                    <a:spcPct val="107000"/>
                  </a:lnSpc>
                  <a:spcAft>
                    <a:spcPts val="800"/>
                  </a:spcAft>
                </a:pPr>
                <a14:m>
                  <m:oMathPara xmlns:m="http://schemas.openxmlformats.org/officeDocument/2006/math">
                    <m:oMathParaPr>
                      <m:jc m:val="centerGroup"/>
                    </m:oMathParaPr>
                    <m:oMath xmlns:m="http://schemas.openxmlformats.org/officeDocument/2006/math">
                      <m:r>
                        <a:rPr lang="en-US" i="1" kern="100">
                          <a:latin typeface="Cambria Math" panose="02040503050406030204" pitchFamily="18" charset="0"/>
                          <a:ea typeface="Aptos" panose="02110004020202020204"/>
                          <a:cs typeface="Times New Roman" panose="02020603050405020304" pitchFamily="18" charset="0"/>
                        </a:rPr>
                        <m:t>𝐶𝑜𝑛𝑓𝑖𝑑𝑒𝑛𝑐𝑒</m:t>
                      </m:r>
                      <m:r>
                        <a:rPr lang="en-US" i="1" kern="100">
                          <a:latin typeface="Cambria Math" panose="02040503050406030204" pitchFamily="18" charset="0"/>
                          <a:ea typeface="Aptos" panose="02110004020202020204"/>
                          <a:cs typeface="Times New Roman" panose="02020603050405020304" pitchFamily="18" charset="0"/>
                        </a:rPr>
                        <m:t>=</m:t>
                      </m:r>
                      <m:f>
                        <m:fPr>
                          <m:ctrlPr>
                            <a:rPr lang="en-US" i="1" kern="100">
                              <a:latin typeface="Cambria Math" panose="02040503050406030204" pitchFamily="18" charset="0"/>
                              <a:ea typeface="Times New Roman" panose="02020603050405020304" pitchFamily="18" charset="0"/>
                              <a:cs typeface="Times New Roman" panose="02020603050405020304" pitchFamily="18" charset="0"/>
                            </a:rPr>
                          </m:ctrlPr>
                        </m:fPr>
                        <m:num>
                          <m:r>
                            <a:rPr lang="en-US" i="1" kern="100">
                              <a:latin typeface="Cambria Math" panose="02040503050406030204" pitchFamily="18" charset="0"/>
                              <a:ea typeface="Times New Roman" panose="02020603050405020304" pitchFamily="18" charset="0"/>
                              <a:cs typeface="Times New Roman" panose="02020603050405020304" pitchFamily="18" charset="0"/>
                            </a:rPr>
                            <m:t>𝑓𝑟𝑞</m:t>
                          </m:r>
                          <m:d>
                            <m:dPr>
                              <m:ctrlPr>
                                <a:rPr lang="en-US" i="1" kern="100">
                                  <a:latin typeface="Cambria Math" panose="02040503050406030204" pitchFamily="18" charset="0"/>
                                  <a:ea typeface="Times New Roman" panose="02020603050405020304" pitchFamily="18" charset="0"/>
                                  <a:cs typeface="Times New Roman" panose="02020603050405020304" pitchFamily="18" charset="0"/>
                                </a:rPr>
                              </m:ctrlPr>
                            </m:dPr>
                            <m:e>
                              <m:r>
                                <a:rPr lang="en-US" i="1" kern="100">
                                  <a:latin typeface="Cambria Math" panose="02040503050406030204" pitchFamily="18" charset="0"/>
                                  <a:ea typeface="Times New Roman" panose="02020603050405020304" pitchFamily="18" charset="0"/>
                                  <a:cs typeface="Times New Roman" panose="02020603050405020304" pitchFamily="18" charset="0"/>
                                </a:rPr>
                                <m:t>𝑋</m:t>
                              </m:r>
                              <m:r>
                                <a:rPr lang="en-US" i="1" kern="100">
                                  <a:latin typeface="Cambria Math" panose="02040503050406030204" pitchFamily="18" charset="0"/>
                                  <a:ea typeface="Times New Roman" panose="02020603050405020304" pitchFamily="18" charset="0"/>
                                  <a:cs typeface="Times New Roman" panose="02020603050405020304" pitchFamily="18" charset="0"/>
                                </a:rPr>
                                <m:t>.</m:t>
                              </m:r>
                              <m:r>
                                <a:rPr lang="en-US" i="1" kern="100">
                                  <a:latin typeface="Cambria Math" panose="02040503050406030204" pitchFamily="18" charset="0"/>
                                  <a:ea typeface="Times New Roman" panose="02020603050405020304" pitchFamily="18" charset="0"/>
                                  <a:cs typeface="Times New Roman" panose="02020603050405020304" pitchFamily="18" charset="0"/>
                                </a:rPr>
                                <m:t>𝑌</m:t>
                              </m:r>
                            </m:e>
                          </m:d>
                        </m:num>
                        <m:den>
                          <m:r>
                            <a:rPr lang="en-US" i="1" kern="100">
                              <a:latin typeface="Cambria Math" panose="02040503050406030204" pitchFamily="18" charset="0"/>
                              <a:ea typeface="Times New Roman" panose="02020603050405020304" pitchFamily="18" charset="0"/>
                              <a:cs typeface="Times New Roman" panose="02020603050405020304" pitchFamily="18" charset="0"/>
                            </a:rPr>
                            <m:t>𝑓𝑟𝑞</m:t>
                          </m:r>
                          <m:d>
                            <m:dPr>
                              <m:ctrlPr>
                                <a:rPr lang="en-US" i="1" kern="100">
                                  <a:latin typeface="Cambria Math" panose="02040503050406030204" pitchFamily="18" charset="0"/>
                                  <a:ea typeface="Times New Roman" panose="02020603050405020304" pitchFamily="18" charset="0"/>
                                  <a:cs typeface="Times New Roman" panose="02020603050405020304" pitchFamily="18" charset="0"/>
                                </a:rPr>
                              </m:ctrlPr>
                            </m:dPr>
                            <m:e>
                              <m:r>
                                <a:rPr lang="en-US" i="1" kern="100">
                                  <a:latin typeface="Cambria Math" panose="02040503050406030204" pitchFamily="18" charset="0"/>
                                  <a:ea typeface="Times New Roman" panose="02020603050405020304" pitchFamily="18" charset="0"/>
                                  <a:cs typeface="Times New Roman" panose="02020603050405020304" pitchFamily="18" charset="0"/>
                                </a:rPr>
                                <m:t>𝑋</m:t>
                              </m:r>
                            </m:e>
                          </m:d>
                        </m:den>
                      </m:f>
                      <m:r>
                        <a:rPr lang="en-US" i="1" kern="100">
                          <a:latin typeface="Cambria Math" panose="02040503050406030204" pitchFamily="18" charset="0"/>
                          <a:ea typeface="Times New Roman" panose="02020603050405020304" pitchFamily="18" charset="0"/>
                          <a:cs typeface="Times New Roman" panose="02020603050405020304" pitchFamily="18" charset="0"/>
                        </a:rPr>
                        <m:t>=</m:t>
                      </m:r>
                      <m:f>
                        <m:fPr>
                          <m:ctrlPr>
                            <a:rPr lang="en-US" i="1" kern="100">
                              <a:latin typeface="Cambria Math" panose="02040503050406030204" pitchFamily="18" charset="0"/>
                              <a:ea typeface="Times New Roman" panose="02020603050405020304" pitchFamily="18" charset="0"/>
                              <a:cs typeface="Times New Roman" panose="02020603050405020304" pitchFamily="18" charset="0"/>
                            </a:rPr>
                          </m:ctrlPr>
                        </m:fPr>
                        <m:num>
                          <m:r>
                            <a:rPr lang="en-US" i="1" kern="100">
                              <a:latin typeface="Cambria Math" panose="02040503050406030204" pitchFamily="18" charset="0"/>
                              <a:ea typeface="Times New Roman" panose="02020603050405020304" pitchFamily="18" charset="0"/>
                              <a:cs typeface="Times New Roman" panose="02020603050405020304" pitchFamily="18" charset="0"/>
                            </a:rPr>
                            <m:t>𝑁𝑢𝑚𝑏𝑒𝑟</m:t>
                          </m:r>
                          <m:r>
                            <a:rPr lang="en-US" i="1" kern="100">
                              <a:latin typeface="Cambria Math" panose="02040503050406030204" pitchFamily="18" charset="0"/>
                              <a:ea typeface="Times New Roman" panose="02020603050405020304" pitchFamily="18" charset="0"/>
                              <a:cs typeface="Times New Roman" panose="02020603050405020304" pitchFamily="18" charset="0"/>
                            </a:rPr>
                            <m:t> </m:t>
                          </m:r>
                          <m:r>
                            <a:rPr lang="en-US" i="1" kern="100">
                              <a:latin typeface="Cambria Math" panose="02040503050406030204" pitchFamily="18" charset="0"/>
                              <a:ea typeface="Times New Roman" panose="02020603050405020304" pitchFamily="18" charset="0"/>
                              <a:cs typeface="Times New Roman" panose="02020603050405020304" pitchFamily="18" charset="0"/>
                            </a:rPr>
                            <m:t>𝑜𝑓</m:t>
                          </m:r>
                          <m:r>
                            <a:rPr lang="en-US" i="1" kern="100">
                              <a:latin typeface="Cambria Math" panose="02040503050406030204" pitchFamily="18" charset="0"/>
                              <a:ea typeface="Times New Roman" panose="02020603050405020304" pitchFamily="18" charset="0"/>
                              <a:cs typeface="Times New Roman" panose="02020603050405020304" pitchFamily="18" charset="0"/>
                            </a:rPr>
                            <m:t> </m:t>
                          </m:r>
                          <m:r>
                            <a:rPr lang="en-US" i="1" kern="100">
                              <a:latin typeface="Cambria Math" panose="02040503050406030204" pitchFamily="18" charset="0"/>
                              <a:ea typeface="Times New Roman" panose="02020603050405020304" pitchFamily="18" charset="0"/>
                              <a:cs typeface="Times New Roman" panose="02020603050405020304" pitchFamily="18" charset="0"/>
                            </a:rPr>
                            <m:t>𝑡𝑟𝑎𝑛𝑠𝑎𝑐𝑡𝑖𝑜𝑛𝑠</m:t>
                          </m:r>
                          <m:r>
                            <a:rPr lang="en-US" i="1" kern="100">
                              <a:latin typeface="Cambria Math" panose="02040503050406030204" pitchFamily="18" charset="0"/>
                              <a:ea typeface="Times New Roman" panose="02020603050405020304" pitchFamily="18" charset="0"/>
                              <a:cs typeface="Times New Roman" panose="02020603050405020304" pitchFamily="18" charset="0"/>
                            </a:rPr>
                            <m:t> </m:t>
                          </m:r>
                          <m:r>
                            <a:rPr lang="en-US" i="1" kern="100">
                              <a:latin typeface="Cambria Math" panose="02040503050406030204" pitchFamily="18" charset="0"/>
                              <a:ea typeface="Times New Roman" panose="02020603050405020304" pitchFamily="18" charset="0"/>
                              <a:cs typeface="Times New Roman" panose="02020603050405020304" pitchFamily="18" charset="0"/>
                            </a:rPr>
                            <m:t>𝑐𝑜𝑛𝑡𝑎𝑖𝑛𝑖𝑛𝑔</m:t>
                          </m:r>
                          <m:r>
                            <a:rPr lang="en-US" i="1" kern="100">
                              <a:latin typeface="Cambria Math" panose="02040503050406030204" pitchFamily="18" charset="0"/>
                              <a:ea typeface="Times New Roman" panose="02020603050405020304" pitchFamily="18" charset="0"/>
                              <a:cs typeface="Times New Roman" panose="02020603050405020304" pitchFamily="18" charset="0"/>
                            </a:rPr>
                            <m:t> </m:t>
                          </m:r>
                          <m:r>
                            <a:rPr lang="en-US" i="1" kern="100">
                              <a:latin typeface="Cambria Math" panose="02040503050406030204" pitchFamily="18" charset="0"/>
                              <a:ea typeface="Times New Roman" panose="02020603050405020304" pitchFamily="18" charset="0"/>
                              <a:cs typeface="Times New Roman" panose="02020603050405020304" pitchFamily="18" charset="0"/>
                            </a:rPr>
                            <m:t>𝑏𝑜𝑡h</m:t>
                          </m:r>
                          <m:r>
                            <a:rPr lang="en-US" i="1" kern="100">
                              <a:latin typeface="Cambria Math" panose="02040503050406030204" pitchFamily="18" charset="0"/>
                              <a:ea typeface="Times New Roman" panose="02020603050405020304" pitchFamily="18" charset="0"/>
                              <a:cs typeface="Times New Roman" panose="02020603050405020304" pitchFamily="18" charset="0"/>
                            </a:rPr>
                            <m:t> </m:t>
                          </m:r>
                          <m:r>
                            <a:rPr lang="en-US" i="1" kern="100">
                              <a:latin typeface="Cambria Math" panose="02040503050406030204" pitchFamily="18" charset="0"/>
                              <a:ea typeface="Times New Roman" panose="02020603050405020304" pitchFamily="18" charset="0"/>
                              <a:cs typeface="Times New Roman" panose="02020603050405020304" pitchFamily="18" charset="0"/>
                            </a:rPr>
                            <m:t>𝑋</m:t>
                          </m:r>
                          <m:r>
                            <a:rPr lang="en-US" i="1" kern="100">
                              <a:latin typeface="Cambria Math" panose="02040503050406030204" pitchFamily="18" charset="0"/>
                              <a:ea typeface="Times New Roman" panose="02020603050405020304" pitchFamily="18" charset="0"/>
                              <a:cs typeface="Times New Roman" panose="02020603050405020304" pitchFamily="18" charset="0"/>
                            </a:rPr>
                            <m:t> </m:t>
                          </m:r>
                          <m:r>
                            <a:rPr lang="en-US" i="1" kern="100">
                              <a:latin typeface="Cambria Math" panose="02040503050406030204" pitchFamily="18" charset="0"/>
                              <a:ea typeface="Times New Roman" panose="02020603050405020304" pitchFamily="18" charset="0"/>
                              <a:cs typeface="Times New Roman" panose="02020603050405020304" pitchFamily="18" charset="0"/>
                            </a:rPr>
                            <m:t>𝑎𝑛𝑑</m:t>
                          </m:r>
                          <m:r>
                            <a:rPr lang="en-US" i="1" kern="100">
                              <a:latin typeface="Cambria Math" panose="02040503050406030204" pitchFamily="18" charset="0"/>
                              <a:ea typeface="Times New Roman" panose="02020603050405020304" pitchFamily="18" charset="0"/>
                              <a:cs typeface="Times New Roman" panose="02020603050405020304" pitchFamily="18" charset="0"/>
                            </a:rPr>
                            <m:t> </m:t>
                          </m:r>
                          <m:r>
                            <a:rPr lang="en-US" i="1" kern="100">
                              <a:latin typeface="Cambria Math" panose="02040503050406030204" pitchFamily="18" charset="0"/>
                              <a:ea typeface="Times New Roman" panose="02020603050405020304" pitchFamily="18" charset="0"/>
                              <a:cs typeface="Times New Roman" panose="02020603050405020304" pitchFamily="18" charset="0"/>
                            </a:rPr>
                            <m:t>𝑌</m:t>
                          </m:r>
                        </m:num>
                        <m:den>
                          <m:r>
                            <a:rPr lang="en-US" i="1" kern="100">
                              <a:latin typeface="Cambria Math" panose="02040503050406030204" pitchFamily="18" charset="0"/>
                              <a:ea typeface="Times New Roman" panose="02020603050405020304" pitchFamily="18" charset="0"/>
                              <a:cs typeface="Times New Roman" panose="02020603050405020304" pitchFamily="18" charset="0"/>
                            </a:rPr>
                            <m:t>𝑁𝑢𝑚𝑏𝑒𝑟</m:t>
                          </m:r>
                          <m:r>
                            <a:rPr lang="en-US" i="1" kern="100">
                              <a:latin typeface="Cambria Math" panose="02040503050406030204" pitchFamily="18" charset="0"/>
                              <a:ea typeface="Times New Roman" panose="02020603050405020304" pitchFamily="18" charset="0"/>
                              <a:cs typeface="Times New Roman" panose="02020603050405020304" pitchFamily="18" charset="0"/>
                            </a:rPr>
                            <m:t> </m:t>
                          </m:r>
                          <m:r>
                            <a:rPr lang="en-US" i="1" kern="100">
                              <a:latin typeface="Cambria Math" panose="02040503050406030204" pitchFamily="18" charset="0"/>
                              <a:ea typeface="Times New Roman" panose="02020603050405020304" pitchFamily="18" charset="0"/>
                              <a:cs typeface="Times New Roman" panose="02020603050405020304" pitchFamily="18" charset="0"/>
                            </a:rPr>
                            <m:t>𝑜𝑓</m:t>
                          </m:r>
                          <m:r>
                            <a:rPr lang="en-US" i="1" kern="100">
                              <a:latin typeface="Cambria Math" panose="02040503050406030204" pitchFamily="18" charset="0"/>
                              <a:ea typeface="Times New Roman" panose="02020603050405020304" pitchFamily="18" charset="0"/>
                              <a:cs typeface="Times New Roman" panose="02020603050405020304" pitchFamily="18" charset="0"/>
                            </a:rPr>
                            <m:t> </m:t>
                          </m:r>
                          <m:r>
                            <a:rPr lang="en-US" i="1" kern="100">
                              <a:latin typeface="Cambria Math" panose="02040503050406030204" pitchFamily="18" charset="0"/>
                              <a:ea typeface="Times New Roman" panose="02020603050405020304" pitchFamily="18" charset="0"/>
                              <a:cs typeface="Times New Roman" panose="02020603050405020304" pitchFamily="18" charset="0"/>
                            </a:rPr>
                            <m:t>𝑡𝑟𝑎𝑛𝑠𝑎𝑐𝑡𝑖𝑜𝑛𝑠</m:t>
                          </m:r>
                          <m:r>
                            <a:rPr lang="en-US" i="1" kern="100">
                              <a:latin typeface="Cambria Math" panose="02040503050406030204" pitchFamily="18" charset="0"/>
                              <a:ea typeface="Times New Roman" panose="02020603050405020304" pitchFamily="18" charset="0"/>
                              <a:cs typeface="Times New Roman" panose="02020603050405020304" pitchFamily="18" charset="0"/>
                            </a:rPr>
                            <m:t> </m:t>
                          </m:r>
                          <m:r>
                            <a:rPr lang="en-US" i="1" kern="100">
                              <a:latin typeface="Cambria Math" panose="02040503050406030204" pitchFamily="18" charset="0"/>
                              <a:ea typeface="Times New Roman" panose="02020603050405020304" pitchFamily="18" charset="0"/>
                              <a:cs typeface="Times New Roman" panose="02020603050405020304" pitchFamily="18" charset="0"/>
                            </a:rPr>
                            <m:t>𝑐𝑜𝑛𝑡𝑖𝑎𝑛𝑖𝑛𝑔</m:t>
                          </m:r>
                          <m:r>
                            <a:rPr lang="en-US" i="1" kern="100">
                              <a:latin typeface="Cambria Math" panose="02040503050406030204" pitchFamily="18" charset="0"/>
                              <a:ea typeface="Times New Roman" panose="02020603050405020304" pitchFamily="18" charset="0"/>
                              <a:cs typeface="Times New Roman" panose="02020603050405020304" pitchFamily="18" charset="0"/>
                            </a:rPr>
                            <m:t> </m:t>
                          </m:r>
                          <m:r>
                            <a:rPr lang="en-US" i="1" kern="100">
                              <a:latin typeface="Cambria Math" panose="02040503050406030204" pitchFamily="18" charset="0"/>
                              <a:ea typeface="Times New Roman" panose="02020603050405020304" pitchFamily="18" charset="0"/>
                              <a:cs typeface="Times New Roman" panose="02020603050405020304" pitchFamily="18" charset="0"/>
                            </a:rPr>
                            <m:t>𝑋</m:t>
                          </m:r>
                        </m:den>
                      </m:f>
                    </m:oMath>
                  </m:oMathPara>
                </a14:m>
                <a:endParaRPr lang="en-US" sz="1600" kern="100" dirty="0">
                  <a:ea typeface="Aptos" panose="02110004020202020204"/>
                  <a:cs typeface="Arial" panose="020B0604020202020204" pitchFamily="34" charset="0"/>
                </a:endParaRPr>
              </a:p>
            </p:txBody>
          </p:sp>
        </mc:Choice>
        <mc:Fallback xmlns="">
          <p:sp>
            <p:nvSpPr>
              <p:cNvPr id="46" name="Rectangle 45">
                <a:extLst>
                  <a:ext uri="{FF2B5EF4-FFF2-40B4-BE49-F238E27FC236}">
                    <a16:creationId xmlns:a16="http://schemas.microsoft.com/office/drawing/2014/main" id="{ABC2E51C-B584-421C-8851-CA7CFC7FEE48}"/>
                  </a:ext>
                </a:extLst>
              </p:cNvPr>
              <p:cNvSpPr>
                <a:spLocks noRot="1" noChangeAspect="1" noMove="1" noResize="1" noEditPoints="1" noAdjustHandles="1" noChangeArrowheads="1" noChangeShapeType="1" noTextEdit="1"/>
              </p:cNvSpPr>
              <p:nvPr/>
            </p:nvSpPr>
            <p:spPr>
              <a:xfrm>
                <a:off x="4132446" y="3167201"/>
                <a:ext cx="8059554" cy="822085"/>
              </a:xfrm>
              <a:prstGeom prst="rect">
                <a:avLst/>
              </a:prstGeom>
              <a:blipFill>
                <a:blip r:embed="rId4"/>
                <a:stretch>
                  <a:fillRect/>
                </a:stretch>
              </a:blipFill>
            </p:spPr>
            <p:txBody>
              <a:bodyPr/>
              <a:lstStyle/>
              <a:p>
                <a:r>
                  <a:rPr lang="en-US">
                    <a:noFill/>
                  </a:rPr>
                  <a:t> </a:t>
                </a:r>
              </a:p>
            </p:txBody>
          </p:sp>
        </mc:Fallback>
      </mc:AlternateContent>
      <p:sp>
        <p:nvSpPr>
          <p:cNvPr id="47" name="Rectangle 46">
            <a:extLst>
              <a:ext uri="{FF2B5EF4-FFF2-40B4-BE49-F238E27FC236}">
                <a16:creationId xmlns:a16="http://schemas.microsoft.com/office/drawing/2014/main" id="{6A194FC6-96D8-4A4B-BE1B-67B66D0DC649}"/>
              </a:ext>
            </a:extLst>
          </p:cNvPr>
          <p:cNvSpPr/>
          <p:nvPr/>
        </p:nvSpPr>
        <p:spPr>
          <a:xfrm>
            <a:off x="24085" y="358912"/>
            <a:ext cx="4108362" cy="6499087"/>
          </a:xfrm>
          <a:prstGeom prst="rect">
            <a:avLst/>
          </a:prstGeom>
          <a:solidFill>
            <a:srgbClr val="053C8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Title 1">
            <a:extLst>
              <a:ext uri="{FF2B5EF4-FFF2-40B4-BE49-F238E27FC236}">
                <a16:creationId xmlns:a16="http://schemas.microsoft.com/office/drawing/2014/main" id="{0A6E5DFE-7C35-4DB5-B380-B82935537576}"/>
              </a:ext>
            </a:extLst>
          </p:cNvPr>
          <p:cNvSpPr txBox="1">
            <a:spLocks/>
          </p:cNvSpPr>
          <p:nvPr/>
        </p:nvSpPr>
        <p:spPr>
          <a:xfrm>
            <a:off x="24084" y="2191801"/>
            <a:ext cx="4297659" cy="287594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solidFill>
                  <a:schemeClr val="bg1"/>
                </a:solidFill>
                <a:latin typeface="Segoe UI" panose="020B0502040204020203" pitchFamily="34" charset="0"/>
                <a:cs typeface="Segoe UI" panose="020B0502040204020203" pitchFamily="34" charset="0"/>
              </a:rPr>
              <a:t>Market Basket Analysis:</a:t>
            </a:r>
          </a:p>
          <a:p>
            <a:r>
              <a:rPr lang="en-US" sz="2400" dirty="0">
                <a:solidFill>
                  <a:schemeClr val="bg1"/>
                </a:solidFill>
                <a:latin typeface="Segoe UI" panose="020B0502040204020203" pitchFamily="34" charset="0"/>
                <a:cs typeface="Segoe UI" panose="020B0502040204020203" pitchFamily="34" charset="0"/>
              </a:rPr>
              <a:t>Support, Confidence, &amp; Lift</a:t>
            </a:r>
          </a:p>
        </p:txBody>
      </p:sp>
      <mc:AlternateContent xmlns:mc="http://schemas.openxmlformats.org/markup-compatibility/2006" xmlns:a14="http://schemas.microsoft.com/office/drawing/2010/main">
        <mc:Choice Requires="a14">
          <p:sp>
            <p:nvSpPr>
              <p:cNvPr id="49" name="Rectangle 48">
                <a:extLst>
                  <a:ext uri="{FF2B5EF4-FFF2-40B4-BE49-F238E27FC236}">
                    <a16:creationId xmlns:a16="http://schemas.microsoft.com/office/drawing/2014/main" id="{B2C1D9A6-1C9A-4403-9BC7-82D9E790B510}"/>
                  </a:ext>
                </a:extLst>
              </p:cNvPr>
              <p:cNvSpPr/>
              <p:nvPr/>
            </p:nvSpPr>
            <p:spPr>
              <a:xfrm>
                <a:off x="4834664" y="4858234"/>
                <a:ext cx="6757896" cy="812082"/>
              </a:xfrm>
              <a:prstGeom prst="rect">
                <a:avLst/>
              </a:prstGeom>
            </p:spPr>
            <p:txBody>
              <a:bodyPr wrap="square">
                <a:spAutoFit/>
              </a:bodyPr>
              <a:lstStyle/>
              <a:p>
                <a:pPr algn="ctr">
                  <a:lnSpc>
                    <a:spcPct val="107000"/>
                  </a:lnSpc>
                  <a:spcAft>
                    <a:spcPts val="800"/>
                  </a:spcAft>
                </a:pPr>
                <a14:m>
                  <m:oMathPara xmlns:m="http://schemas.openxmlformats.org/officeDocument/2006/math">
                    <m:oMathParaPr>
                      <m:jc m:val="centerGroup"/>
                    </m:oMathParaPr>
                    <m:oMath xmlns:m="http://schemas.openxmlformats.org/officeDocument/2006/math">
                      <m:r>
                        <a:rPr lang="en-US" i="1" kern="100">
                          <a:latin typeface="Cambria Math" panose="02040503050406030204" pitchFamily="18" charset="0"/>
                          <a:ea typeface="Aptos" panose="02110004020202020204"/>
                          <a:cs typeface="Times New Roman" panose="02020603050405020304" pitchFamily="18" charset="0"/>
                        </a:rPr>
                        <m:t>𝐿𝑖𝑓𝑡</m:t>
                      </m:r>
                      <m:r>
                        <a:rPr lang="en-US" i="1" kern="100">
                          <a:latin typeface="Cambria Math" panose="02040503050406030204" pitchFamily="18" charset="0"/>
                          <a:ea typeface="Aptos" panose="02110004020202020204"/>
                          <a:cs typeface="Times New Roman" panose="02020603050405020304" pitchFamily="18" charset="0"/>
                        </a:rPr>
                        <m:t>=</m:t>
                      </m:r>
                      <m:f>
                        <m:fPr>
                          <m:ctrlPr>
                            <a:rPr lang="en-US" i="1" kern="100">
                              <a:latin typeface="Cambria Math" panose="02040503050406030204" pitchFamily="18" charset="0"/>
                              <a:ea typeface="Aptos" panose="02110004020202020204"/>
                              <a:cs typeface="Times New Roman" panose="02020603050405020304" pitchFamily="18" charset="0"/>
                            </a:rPr>
                          </m:ctrlPr>
                        </m:fPr>
                        <m:num>
                          <m:r>
                            <a:rPr lang="en-US" i="1" kern="100">
                              <a:latin typeface="Cambria Math" panose="02040503050406030204" pitchFamily="18" charset="0"/>
                              <a:ea typeface="Aptos" panose="02110004020202020204"/>
                              <a:cs typeface="Times New Roman" panose="02020603050405020304" pitchFamily="18" charset="0"/>
                            </a:rPr>
                            <m:t>𝐶𝑜𝑛𝑓𝑖𝑑𝑒𝑛𝑐𝑒</m:t>
                          </m:r>
                          <m:r>
                            <a:rPr lang="en-US" i="1" kern="100">
                              <a:latin typeface="Cambria Math" panose="02040503050406030204" pitchFamily="18" charset="0"/>
                              <a:ea typeface="Aptos" panose="02110004020202020204"/>
                              <a:cs typeface="Times New Roman" panose="02020603050405020304" pitchFamily="18" charset="0"/>
                            </a:rPr>
                            <m:t>(</m:t>
                          </m:r>
                          <m:r>
                            <a:rPr lang="en-US" i="1" kern="100">
                              <a:latin typeface="Cambria Math" panose="02040503050406030204" pitchFamily="18" charset="0"/>
                              <a:ea typeface="Aptos" panose="02110004020202020204"/>
                              <a:cs typeface="Times New Roman" panose="02020603050405020304" pitchFamily="18" charset="0"/>
                            </a:rPr>
                            <m:t>𝑋</m:t>
                          </m:r>
                          <m:r>
                            <a:rPr lang="en-US" i="1" kern="100">
                              <a:latin typeface="Cambria Math" panose="02040503050406030204" pitchFamily="18" charset="0"/>
                              <a:ea typeface="Aptos" panose="02110004020202020204"/>
                              <a:cs typeface="Times New Roman" panose="02020603050405020304" pitchFamily="18" charset="0"/>
                            </a:rPr>
                            <m:t>,</m:t>
                          </m:r>
                          <m:r>
                            <a:rPr lang="en-US" i="1" kern="100">
                              <a:latin typeface="Cambria Math" panose="02040503050406030204" pitchFamily="18" charset="0"/>
                              <a:ea typeface="Aptos" panose="02110004020202020204"/>
                              <a:cs typeface="Times New Roman" panose="02020603050405020304" pitchFamily="18" charset="0"/>
                            </a:rPr>
                            <m:t>𝑌</m:t>
                          </m:r>
                          <m:r>
                            <a:rPr lang="en-US" i="1" kern="100">
                              <a:latin typeface="Cambria Math" panose="02040503050406030204" pitchFamily="18" charset="0"/>
                              <a:ea typeface="Aptos" panose="02110004020202020204"/>
                              <a:cs typeface="Times New Roman" panose="02020603050405020304" pitchFamily="18" charset="0"/>
                            </a:rPr>
                            <m:t>)</m:t>
                          </m:r>
                        </m:num>
                        <m:den>
                          <m:r>
                            <a:rPr lang="en-US" i="1" kern="100">
                              <a:latin typeface="Cambria Math" panose="02040503050406030204" pitchFamily="18" charset="0"/>
                              <a:ea typeface="Aptos" panose="02110004020202020204"/>
                              <a:cs typeface="Times New Roman" panose="02020603050405020304" pitchFamily="18" charset="0"/>
                            </a:rPr>
                            <m:t>𝑆𝑢𝑝𝑝𝑜𝑟𝑡</m:t>
                          </m:r>
                          <m:r>
                            <a:rPr lang="en-US" i="1" kern="100">
                              <a:latin typeface="Cambria Math" panose="02040503050406030204" pitchFamily="18" charset="0"/>
                              <a:ea typeface="Aptos" panose="02110004020202020204"/>
                              <a:cs typeface="Times New Roman" panose="02020603050405020304" pitchFamily="18" charset="0"/>
                            </a:rPr>
                            <m:t>(</m:t>
                          </m:r>
                          <m:r>
                            <a:rPr lang="en-US" i="1" kern="100">
                              <a:latin typeface="Cambria Math" panose="02040503050406030204" pitchFamily="18" charset="0"/>
                              <a:ea typeface="Aptos" panose="02110004020202020204"/>
                              <a:cs typeface="Times New Roman" panose="02020603050405020304" pitchFamily="18" charset="0"/>
                            </a:rPr>
                            <m:t>𝑌</m:t>
                          </m:r>
                          <m:r>
                            <a:rPr lang="en-US" i="1" kern="100">
                              <a:latin typeface="Cambria Math" panose="02040503050406030204" pitchFamily="18" charset="0"/>
                              <a:ea typeface="Aptos" panose="02110004020202020204"/>
                              <a:cs typeface="Times New Roman" panose="02020603050405020304" pitchFamily="18" charset="0"/>
                            </a:rPr>
                            <m:t>)</m:t>
                          </m:r>
                        </m:den>
                      </m:f>
                      <m:r>
                        <a:rPr lang="en-US" i="1" kern="100">
                          <a:latin typeface="Cambria Math" panose="02040503050406030204" pitchFamily="18" charset="0"/>
                          <a:ea typeface="Aptos" panose="02110004020202020204"/>
                          <a:cs typeface="Times New Roman" panose="02020603050405020304" pitchFamily="18" charset="0"/>
                        </a:rPr>
                        <m:t>=</m:t>
                      </m:r>
                      <m:f>
                        <m:fPr>
                          <m:ctrlPr>
                            <a:rPr lang="en-US" i="1" kern="100">
                              <a:latin typeface="Cambria Math" panose="02040503050406030204" pitchFamily="18" charset="0"/>
                              <a:ea typeface="Aptos" panose="02110004020202020204"/>
                              <a:cs typeface="Times New Roman" panose="02020603050405020304" pitchFamily="18" charset="0"/>
                            </a:rPr>
                          </m:ctrlPr>
                        </m:fPr>
                        <m:num>
                          <m:r>
                            <a:rPr lang="en-US" i="1" kern="100">
                              <a:latin typeface="Cambria Math" panose="02040503050406030204" pitchFamily="18" charset="0"/>
                              <a:ea typeface="Aptos" panose="02110004020202020204"/>
                              <a:cs typeface="Times New Roman" panose="02020603050405020304" pitchFamily="18" charset="0"/>
                            </a:rPr>
                            <m:t>𝑐𝑜𝑛𝑓𝑖𝑑𝑒𝑛𝑐𝑒</m:t>
                          </m:r>
                          <m:r>
                            <a:rPr lang="en-US" i="1" kern="100">
                              <a:latin typeface="Cambria Math" panose="02040503050406030204" pitchFamily="18" charset="0"/>
                              <a:ea typeface="Aptos" panose="02110004020202020204"/>
                              <a:cs typeface="Times New Roman" panose="02020603050405020304" pitchFamily="18" charset="0"/>
                            </a:rPr>
                            <m:t> </m:t>
                          </m:r>
                          <m:r>
                            <a:rPr lang="en-US" i="1" kern="100">
                              <a:latin typeface="Cambria Math" panose="02040503050406030204" pitchFamily="18" charset="0"/>
                              <a:ea typeface="Aptos" panose="02110004020202020204"/>
                              <a:cs typeface="Times New Roman" panose="02020603050405020304" pitchFamily="18" charset="0"/>
                            </a:rPr>
                            <m:t>𝑜𝑓</m:t>
                          </m:r>
                          <m:r>
                            <a:rPr lang="en-US" i="1" kern="100">
                              <a:latin typeface="Cambria Math" panose="02040503050406030204" pitchFamily="18" charset="0"/>
                              <a:ea typeface="Aptos" panose="02110004020202020204"/>
                              <a:cs typeface="Times New Roman" panose="02020603050405020304" pitchFamily="18" charset="0"/>
                            </a:rPr>
                            <m:t> </m:t>
                          </m:r>
                          <m:r>
                            <a:rPr lang="en-US" i="1" kern="100">
                              <a:latin typeface="Cambria Math" panose="02040503050406030204" pitchFamily="18" charset="0"/>
                              <a:ea typeface="Aptos" panose="02110004020202020204"/>
                              <a:cs typeface="Times New Roman" panose="02020603050405020304" pitchFamily="18" charset="0"/>
                            </a:rPr>
                            <m:t>𝑡h𝑒</m:t>
                          </m:r>
                          <m:r>
                            <a:rPr lang="en-US" i="1" kern="100">
                              <a:latin typeface="Cambria Math" panose="02040503050406030204" pitchFamily="18" charset="0"/>
                              <a:ea typeface="Aptos" panose="02110004020202020204"/>
                              <a:cs typeface="Times New Roman" panose="02020603050405020304" pitchFamily="18" charset="0"/>
                            </a:rPr>
                            <m:t> </m:t>
                          </m:r>
                          <m:r>
                            <a:rPr lang="en-US" i="1" kern="100">
                              <a:latin typeface="Cambria Math" panose="02040503050406030204" pitchFamily="18" charset="0"/>
                              <a:ea typeface="Aptos" panose="02110004020202020204"/>
                              <a:cs typeface="Times New Roman" panose="02020603050405020304" pitchFamily="18" charset="0"/>
                            </a:rPr>
                            <m:t>𝑟𝑢𝑙𝑒</m:t>
                          </m:r>
                        </m:num>
                        <m:den>
                          <m:r>
                            <a:rPr lang="en-US" i="1" kern="100">
                              <a:latin typeface="Cambria Math" panose="02040503050406030204" pitchFamily="18" charset="0"/>
                              <a:ea typeface="Aptos" panose="02110004020202020204"/>
                              <a:cs typeface="Times New Roman" panose="02020603050405020304" pitchFamily="18" charset="0"/>
                            </a:rPr>
                            <m:t>𝑆𝑢𝑝𝑝𝑜𝑟𝑡</m:t>
                          </m:r>
                          <m:r>
                            <a:rPr lang="en-US" i="1" kern="100">
                              <a:latin typeface="Cambria Math" panose="02040503050406030204" pitchFamily="18" charset="0"/>
                              <a:ea typeface="Aptos" panose="02110004020202020204"/>
                              <a:cs typeface="Times New Roman" panose="02020603050405020304" pitchFamily="18" charset="0"/>
                            </a:rPr>
                            <m:t> </m:t>
                          </m:r>
                          <m:r>
                            <a:rPr lang="en-US" i="1" kern="100">
                              <a:latin typeface="Cambria Math" panose="02040503050406030204" pitchFamily="18" charset="0"/>
                              <a:ea typeface="Aptos" panose="02110004020202020204"/>
                              <a:cs typeface="Times New Roman" panose="02020603050405020304" pitchFamily="18" charset="0"/>
                            </a:rPr>
                            <m:t>𝑜𝑓</m:t>
                          </m:r>
                          <m:r>
                            <a:rPr lang="en-US" i="1" kern="100">
                              <a:latin typeface="Cambria Math" panose="02040503050406030204" pitchFamily="18" charset="0"/>
                              <a:ea typeface="Aptos" panose="02110004020202020204"/>
                              <a:cs typeface="Times New Roman" panose="02020603050405020304" pitchFamily="18" charset="0"/>
                            </a:rPr>
                            <m:t> </m:t>
                          </m:r>
                          <m:r>
                            <a:rPr lang="en-US" i="1" kern="100">
                              <a:latin typeface="Cambria Math" panose="02040503050406030204" pitchFamily="18" charset="0"/>
                              <a:ea typeface="Aptos" panose="02110004020202020204"/>
                              <a:cs typeface="Times New Roman" panose="02020603050405020304" pitchFamily="18" charset="0"/>
                            </a:rPr>
                            <m:t>𝑌</m:t>
                          </m:r>
                        </m:den>
                      </m:f>
                    </m:oMath>
                  </m:oMathPara>
                </a14:m>
                <a:endParaRPr lang="en-US" sz="1600" kern="100" dirty="0">
                  <a:ea typeface="Aptos" panose="02110004020202020204"/>
                  <a:cs typeface="Arial" panose="020B0604020202020204" pitchFamily="34" charset="0"/>
                </a:endParaRPr>
              </a:p>
            </p:txBody>
          </p:sp>
        </mc:Choice>
        <mc:Fallback xmlns="">
          <p:sp>
            <p:nvSpPr>
              <p:cNvPr id="49" name="Rectangle 48">
                <a:extLst>
                  <a:ext uri="{FF2B5EF4-FFF2-40B4-BE49-F238E27FC236}">
                    <a16:creationId xmlns:a16="http://schemas.microsoft.com/office/drawing/2014/main" id="{B2C1D9A6-1C9A-4403-9BC7-82D9E790B510}"/>
                  </a:ext>
                </a:extLst>
              </p:cNvPr>
              <p:cNvSpPr>
                <a:spLocks noRot="1" noChangeAspect="1" noMove="1" noResize="1" noEditPoints="1" noAdjustHandles="1" noChangeArrowheads="1" noChangeShapeType="1" noTextEdit="1"/>
              </p:cNvSpPr>
              <p:nvPr/>
            </p:nvSpPr>
            <p:spPr>
              <a:xfrm>
                <a:off x="4834664" y="4858234"/>
                <a:ext cx="6757896" cy="812082"/>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92821967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5" name="Straight Connector 24">
            <a:extLst>
              <a:ext uri="{FF2B5EF4-FFF2-40B4-BE49-F238E27FC236}">
                <a16:creationId xmlns:a16="http://schemas.microsoft.com/office/drawing/2014/main" id="{8820F067-EF25-0CD5-E745-FB4B7A2164EF}"/>
              </a:ext>
            </a:extLst>
          </p:cNvPr>
          <p:cNvCxnSpPr/>
          <p:nvPr/>
        </p:nvCxnSpPr>
        <p:spPr>
          <a:xfrm>
            <a:off x="285750" y="267474"/>
            <a:ext cx="11772900" cy="0"/>
          </a:xfrm>
          <a:prstGeom prst="line">
            <a:avLst/>
          </a:prstGeom>
          <a:ln>
            <a:solidFill>
              <a:srgbClr val="053C8F"/>
            </a:solidFill>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AA550F7C-761D-1390-51F2-3C5B36F1DE53}"/>
              </a:ext>
            </a:extLst>
          </p:cNvPr>
          <p:cNvSpPr txBox="1"/>
          <p:nvPr/>
        </p:nvSpPr>
        <p:spPr>
          <a:xfrm>
            <a:off x="320690" y="12735"/>
            <a:ext cx="1741182"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effectLst/>
                <a:uLnTx/>
                <a:uFillTx/>
                <a:latin typeface="Segoe UI" panose="020B0502040204020203" pitchFamily="34" charset="0"/>
                <a:cs typeface="Segoe UI" panose="020B0502040204020203" pitchFamily="34" charset="0"/>
              </a:rPr>
              <a:t>FORECASTING ANALYSIS</a:t>
            </a:r>
            <a:endParaRPr kumimoji="0" lang="en-US" sz="1100" b="0" i="0" u="none" strike="noStrike" kern="1200" cap="none" spc="0" normalizeH="0" baseline="0" noProof="0" dirty="0">
              <a:ln>
                <a:noFill/>
              </a:ln>
              <a:effectLst/>
              <a:uLnTx/>
              <a:uFillTx/>
              <a:latin typeface="Calibri" panose="020F0502020204030204" pitchFamily="34" charset="0"/>
              <a:ea typeface="+mn-ea"/>
              <a:cs typeface="Calibri" panose="020F0502020204030204" pitchFamily="34" charset="0"/>
            </a:endParaRPr>
          </a:p>
        </p:txBody>
      </p:sp>
      <p:sp>
        <p:nvSpPr>
          <p:cNvPr id="28" name="TextBox 27">
            <a:extLst>
              <a:ext uri="{FF2B5EF4-FFF2-40B4-BE49-F238E27FC236}">
                <a16:creationId xmlns:a16="http://schemas.microsoft.com/office/drawing/2014/main" id="{379B6B42-1E91-C09C-48AE-7F7A2C12CB24}"/>
              </a:ext>
            </a:extLst>
          </p:cNvPr>
          <p:cNvSpPr txBox="1"/>
          <p:nvPr/>
        </p:nvSpPr>
        <p:spPr>
          <a:xfrm>
            <a:off x="3509708" y="34019"/>
            <a:ext cx="1545616"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effectLst/>
                <a:uLnTx/>
                <a:uFillTx/>
                <a:latin typeface="Segoe UI" panose="020B0502040204020203" pitchFamily="34" charset="0"/>
                <a:cs typeface="Segoe UI" panose="020B0502040204020203" pitchFamily="34" charset="0"/>
              </a:rPr>
              <a:t>BUSINESS ANALYTICS</a:t>
            </a:r>
            <a:endParaRPr kumimoji="0" lang="en-US" sz="1100" b="0" i="0" u="none" strike="noStrike" kern="1200" cap="none" spc="0" normalizeH="0" baseline="0" noProof="0" dirty="0">
              <a:ln>
                <a:noFill/>
              </a:ln>
              <a:effectLst/>
              <a:uLnTx/>
              <a:uFillTx/>
              <a:latin typeface="Calibri" panose="020F0502020204030204" pitchFamily="34" charset="0"/>
              <a:ea typeface="+mn-ea"/>
              <a:cs typeface="Calibri" panose="020F0502020204030204" pitchFamily="34" charset="0"/>
            </a:endParaRPr>
          </a:p>
        </p:txBody>
      </p:sp>
      <p:sp>
        <p:nvSpPr>
          <p:cNvPr id="29" name="TextBox 28">
            <a:extLst>
              <a:ext uri="{FF2B5EF4-FFF2-40B4-BE49-F238E27FC236}">
                <a16:creationId xmlns:a16="http://schemas.microsoft.com/office/drawing/2014/main" id="{5E22C124-A3D5-E1B2-7969-7B91F7166C9B}"/>
              </a:ext>
            </a:extLst>
          </p:cNvPr>
          <p:cNvSpPr txBox="1"/>
          <p:nvPr/>
        </p:nvSpPr>
        <p:spPr>
          <a:xfrm>
            <a:off x="6526683" y="34019"/>
            <a:ext cx="2178802"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latin typeface="Segoe UI" panose="020B0502040204020203" pitchFamily="34" charset="0"/>
                <a:cs typeface="Segoe UI" panose="020B0502040204020203" pitchFamily="34" charset="0"/>
              </a:rPr>
              <a:t>AIRFLOW AUTOMATED SYSTEM</a:t>
            </a:r>
            <a:endParaRPr kumimoji="0" lang="en-US" sz="1100" b="0" i="0" u="none" strike="noStrike" kern="1200" cap="none" spc="0" normalizeH="0" baseline="0" noProof="0" dirty="0">
              <a:ln>
                <a:noFill/>
              </a:ln>
              <a:effectLst/>
              <a:uLnTx/>
              <a:uFillTx/>
              <a:latin typeface="Segoe UI" panose="020B0502040204020203" pitchFamily="34" charset="0"/>
              <a:cs typeface="Segoe UI" panose="020B0502040204020203" pitchFamily="34" charset="0"/>
            </a:endParaRPr>
          </a:p>
        </p:txBody>
      </p:sp>
      <p:sp>
        <p:nvSpPr>
          <p:cNvPr id="30" name="TextBox 29">
            <a:extLst>
              <a:ext uri="{FF2B5EF4-FFF2-40B4-BE49-F238E27FC236}">
                <a16:creationId xmlns:a16="http://schemas.microsoft.com/office/drawing/2014/main" id="{4986B5DA-FB37-8EAD-471E-020548A871BB}"/>
              </a:ext>
            </a:extLst>
          </p:cNvPr>
          <p:cNvSpPr txBox="1"/>
          <p:nvPr/>
        </p:nvSpPr>
        <p:spPr>
          <a:xfrm>
            <a:off x="10135192" y="34019"/>
            <a:ext cx="1553630"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latin typeface="Segoe UI" panose="020B0502040204020203" pitchFamily="34" charset="0"/>
                <a:ea typeface="+mn-ea"/>
                <a:cs typeface="Segoe UI" panose="020B0502040204020203" pitchFamily="34" charset="0"/>
              </a:rPr>
              <a:t>RECOMMENDATIONS</a:t>
            </a:r>
            <a:endParaRPr kumimoji="0" lang="en-US" sz="1100" b="0" i="0" u="none" strike="noStrike" kern="1200" cap="none" spc="0" normalizeH="0" baseline="0" noProof="0" dirty="0">
              <a:ln>
                <a:noFill/>
              </a:ln>
              <a:effectLst/>
              <a:uLnTx/>
              <a:uFillTx/>
              <a:latin typeface="Calibri" panose="020F0502020204030204" pitchFamily="34" charset="0"/>
              <a:ea typeface="+mn-ea"/>
              <a:cs typeface="Calibri" panose="020F0502020204030204" pitchFamily="34" charset="0"/>
            </a:endParaRPr>
          </a:p>
        </p:txBody>
      </p:sp>
      <p:sp>
        <p:nvSpPr>
          <p:cNvPr id="33" name="Rectangle 32">
            <a:extLst>
              <a:ext uri="{FF2B5EF4-FFF2-40B4-BE49-F238E27FC236}">
                <a16:creationId xmlns:a16="http://schemas.microsoft.com/office/drawing/2014/main" id="{39C169B3-CD65-DDA5-9D92-9B5A3ACE0E88}"/>
              </a:ext>
            </a:extLst>
          </p:cNvPr>
          <p:cNvSpPr/>
          <p:nvPr/>
        </p:nvSpPr>
        <p:spPr>
          <a:xfrm>
            <a:off x="3344376" y="249910"/>
            <a:ext cx="1752600" cy="45719"/>
          </a:xfrm>
          <a:prstGeom prst="rect">
            <a:avLst/>
          </a:prstGeom>
          <a:solidFill>
            <a:srgbClr val="053C8F"/>
          </a:solidFill>
          <a:ln>
            <a:solidFill>
              <a:srgbClr val="053C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chemeClr val="tx1"/>
              </a:solidFill>
              <a:effectLst/>
              <a:uLnTx/>
              <a:uFillTx/>
              <a:latin typeface="Arial"/>
              <a:ea typeface="+mn-ea"/>
              <a:cs typeface="+mn-cs"/>
            </a:endParaRPr>
          </a:p>
        </p:txBody>
      </p:sp>
      <p:sp>
        <p:nvSpPr>
          <p:cNvPr id="3" name="Slide Number Placeholder 2">
            <a:extLst>
              <a:ext uri="{FF2B5EF4-FFF2-40B4-BE49-F238E27FC236}">
                <a16:creationId xmlns:a16="http://schemas.microsoft.com/office/drawing/2014/main" id="{EC899F44-A108-4EB3-89F7-77146EA63829}"/>
              </a:ext>
            </a:extLst>
          </p:cNvPr>
          <p:cNvSpPr>
            <a:spLocks noGrp="1"/>
          </p:cNvSpPr>
          <p:nvPr>
            <p:ph type="sldNum" sz="quarter" idx="12"/>
          </p:nvPr>
        </p:nvSpPr>
        <p:spPr/>
        <p:txBody>
          <a:bodyPr/>
          <a:lstStyle/>
          <a:p>
            <a:fld id="{16C90663-FA6D-4415-87FA-7E8AD6A7A104}" type="slidenum">
              <a:rPr lang="en-US" smtClean="0"/>
              <a:t>37</a:t>
            </a:fld>
            <a:endParaRPr lang="en-US"/>
          </a:p>
        </p:txBody>
      </p:sp>
      <p:sp>
        <p:nvSpPr>
          <p:cNvPr id="16" name="Rectangle 15">
            <a:extLst>
              <a:ext uri="{FF2B5EF4-FFF2-40B4-BE49-F238E27FC236}">
                <a16:creationId xmlns:a16="http://schemas.microsoft.com/office/drawing/2014/main" id="{2D40D4F2-769B-415F-BC59-561D18062A0A}"/>
              </a:ext>
            </a:extLst>
          </p:cNvPr>
          <p:cNvSpPr/>
          <p:nvPr/>
        </p:nvSpPr>
        <p:spPr>
          <a:xfrm>
            <a:off x="24085" y="358912"/>
            <a:ext cx="4253276" cy="6499087"/>
          </a:xfrm>
          <a:prstGeom prst="rect">
            <a:avLst/>
          </a:prstGeom>
          <a:solidFill>
            <a:srgbClr val="053C8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itle 1">
            <a:extLst>
              <a:ext uri="{FF2B5EF4-FFF2-40B4-BE49-F238E27FC236}">
                <a16:creationId xmlns:a16="http://schemas.microsoft.com/office/drawing/2014/main" id="{23B194ED-7892-4A8F-88CA-B028FE67F9E1}"/>
              </a:ext>
            </a:extLst>
          </p:cNvPr>
          <p:cNvSpPr txBox="1">
            <a:spLocks/>
          </p:cNvSpPr>
          <p:nvPr/>
        </p:nvSpPr>
        <p:spPr>
          <a:xfrm>
            <a:off x="24084" y="2191801"/>
            <a:ext cx="4617229" cy="287594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solidFill>
                  <a:schemeClr val="bg1"/>
                </a:solidFill>
                <a:latin typeface="Segoe UI" panose="020B0502040204020203" pitchFamily="34" charset="0"/>
                <a:cs typeface="Segoe UI" panose="020B0502040204020203" pitchFamily="34" charset="0"/>
              </a:rPr>
              <a:t>Market Basket Analysis:</a:t>
            </a:r>
          </a:p>
          <a:p>
            <a:r>
              <a:rPr lang="en-US" sz="2400" dirty="0">
                <a:solidFill>
                  <a:schemeClr val="bg1"/>
                </a:solidFill>
                <a:latin typeface="Segoe UI" panose="020B0502040204020203" pitchFamily="34" charset="0"/>
                <a:cs typeface="Segoe UI" panose="020B0502040204020203" pitchFamily="34" charset="0"/>
              </a:rPr>
              <a:t>Top 10 Frequent </a:t>
            </a:r>
            <a:r>
              <a:rPr lang="en-US" sz="2400" dirty="0" err="1">
                <a:solidFill>
                  <a:schemeClr val="bg1"/>
                </a:solidFill>
                <a:latin typeface="Segoe UI" panose="020B0502040204020203" pitchFamily="34" charset="0"/>
                <a:cs typeface="Segoe UI" panose="020B0502040204020203" pitchFamily="34" charset="0"/>
              </a:rPr>
              <a:t>Itemsets</a:t>
            </a:r>
            <a:endParaRPr lang="en-US" sz="2400" dirty="0">
              <a:solidFill>
                <a:schemeClr val="bg1"/>
              </a:solidFill>
              <a:latin typeface="Segoe UI" panose="020B0502040204020203" pitchFamily="34" charset="0"/>
              <a:cs typeface="Segoe UI" panose="020B0502040204020203" pitchFamily="34" charset="0"/>
            </a:endParaRPr>
          </a:p>
        </p:txBody>
      </p:sp>
      <p:graphicFrame>
        <p:nvGraphicFramePr>
          <p:cNvPr id="2" name="Table 1">
            <a:extLst>
              <a:ext uri="{FF2B5EF4-FFF2-40B4-BE49-F238E27FC236}">
                <a16:creationId xmlns:a16="http://schemas.microsoft.com/office/drawing/2014/main" id="{E54A6C6C-6A88-4856-AC11-AD91CE8F9254}"/>
              </a:ext>
            </a:extLst>
          </p:cNvPr>
          <p:cNvGraphicFramePr>
            <a:graphicFrameLocks noGrp="1"/>
          </p:cNvGraphicFramePr>
          <p:nvPr>
            <p:extLst>
              <p:ext uri="{D42A27DB-BD31-4B8C-83A1-F6EECF244321}">
                <p14:modId xmlns:p14="http://schemas.microsoft.com/office/powerpoint/2010/main" val="3058701810"/>
              </p:ext>
            </p:extLst>
          </p:nvPr>
        </p:nvGraphicFramePr>
        <p:xfrm>
          <a:off x="4496644" y="1597362"/>
          <a:ext cx="7562006" cy="4064817"/>
        </p:xfrm>
        <a:graphic>
          <a:graphicData uri="http://schemas.openxmlformats.org/drawingml/2006/table">
            <a:tbl>
              <a:tblPr firstRow="1" firstCol="1" bandRow="1">
                <a:tableStyleId>{5C22544A-7EE6-4342-B048-85BDC9FD1C3A}</a:tableStyleId>
              </a:tblPr>
              <a:tblGrid>
                <a:gridCol w="917231">
                  <a:extLst>
                    <a:ext uri="{9D8B030D-6E8A-4147-A177-3AD203B41FA5}">
                      <a16:colId xmlns:a16="http://schemas.microsoft.com/office/drawing/2014/main" val="2955204959"/>
                    </a:ext>
                  </a:extLst>
                </a:gridCol>
                <a:gridCol w="6644775">
                  <a:extLst>
                    <a:ext uri="{9D8B030D-6E8A-4147-A177-3AD203B41FA5}">
                      <a16:colId xmlns:a16="http://schemas.microsoft.com/office/drawing/2014/main" val="1878395047"/>
                    </a:ext>
                  </a:extLst>
                </a:gridCol>
              </a:tblGrid>
              <a:tr h="336346">
                <a:tc>
                  <a:txBody>
                    <a:bodyPr/>
                    <a:lstStyle/>
                    <a:p>
                      <a:pPr marL="0" marR="0">
                        <a:lnSpc>
                          <a:spcPct val="107000"/>
                        </a:lnSpc>
                        <a:spcBef>
                          <a:spcPts val="0"/>
                        </a:spcBef>
                        <a:spcAft>
                          <a:spcPts val="0"/>
                        </a:spcAft>
                      </a:pPr>
                      <a:r>
                        <a:rPr lang="en-US" sz="1600" kern="100" dirty="0">
                          <a:effectLst/>
                        </a:rPr>
                        <a:t>support</a:t>
                      </a:r>
                      <a:endParaRPr lang="en-US" sz="1400" kern="100" dirty="0">
                        <a:effectLst/>
                        <a:latin typeface="Aptos" panose="02110004020202020204"/>
                        <a:ea typeface="Aptos" panose="02110004020202020204"/>
                        <a:cs typeface="Arial" panose="020B0604020202020204" pitchFamily="34" charset="0"/>
                      </a:endParaRPr>
                    </a:p>
                  </a:txBody>
                  <a:tcPr marL="68580" marR="68580" marT="0" marB="0">
                    <a:lnB w="12700" cap="flat" cmpd="sng" algn="ctr">
                      <a:solidFill>
                        <a:schemeClr val="tx1"/>
                      </a:solidFill>
                      <a:prstDash val="solid"/>
                      <a:round/>
                      <a:headEnd type="none" w="med" len="med"/>
                      <a:tailEnd type="none" w="med" len="med"/>
                    </a:lnB>
                    <a:solidFill>
                      <a:srgbClr val="053C8F"/>
                    </a:solidFill>
                  </a:tcPr>
                </a:tc>
                <a:tc>
                  <a:txBody>
                    <a:bodyPr/>
                    <a:lstStyle/>
                    <a:p>
                      <a:pPr marL="0" marR="0">
                        <a:lnSpc>
                          <a:spcPct val="107000"/>
                        </a:lnSpc>
                        <a:spcBef>
                          <a:spcPts val="0"/>
                        </a:spcBef>
                        <a:spcAft>
                          <a:spcPts val="0"/>
                        </a:spcAft>
                      </a:pPr>
                      <a:r>
                        <a:rPr lang="en-US" sz="1600" kern="100" dirty="0" err="1">
                          <a:effectLst/>
                        </a:rPr>
                        <a:t>itemsets</a:t>
                      </a:r>
                      <a:endParaRPr lang="en-US" sz="1400" kern="100" dirty="0">
                        <a:effectLst/>
                        <a:latin typeface="Aptos" panose="02110004020202020204"/>
                        <a:ea typeface="Aptos" panose="02110004020202020204"/>
                        <a:cs typeface="Arial" panose="020B0604020202020204" pitchFamily="34" charset="0"/>
                      </a:endParaRPr>
                    </a:p>
                  </a:txBody>
                  <a:tcPr marL="68580" marR="68580" marT="0" marB="0">
                    <a:lnB w="12700" cap="flat" cmpd="sng" algn="ctr">
                      <a:solidFill>
                        <a:schemeClr val="tx1"/>
                      </a:solidFill>
                      <a:prstDash val="solid"/>
                      <a:round/>
                      <a:headEnd type="none" w="med" len="med"/>
                      <a:tailEnd type="none" w="med" len="med"/>
                    </a:lnB>
                    <a:solidFill>
                      <a:srgbClr val="053C8F"/>
                    </a:solidFill>
                  </a:tcPr>
                </a:tc>
                <a:extLst>
                  <a:ext uri="{0D108BD9-81ED-4DB2-BD59-A6C34878D82A}">
                    <a16:rowId xmlns:a16="http://schemas.microsoft.com/office/drawing/2014/main" val="482897096"/>
                  </a:ext>
                </a:extLst>
              </a:tr>
              <a:tr h="336346">
                <a:tc>
                  <a:txBody>
                    <a:bodyPr/>
                    <a:lstStyle/>
                    <a:p>
                      <a:pPr marL="0" marR="0">
                        <a:lnSpc>
                          <a:spcPct val="107000"/>
                        </a:lnSpc>
                        <a:spcBef>
                          <a:spcPts val="0"/>
                        </a:spcBef>
                        <a:spcAft>
                          <a:spcPts val="0"/>
                        </a:spcAft>
                      </a:pPr>
                      <a:r>
                        <a:rPr lang="en-US" sz="1600" kern="100">
                          <a:solidFill>
                            <a:srgbClr val="053C8F"/>
                          </a:solidFill>
                          <a:effectLst/>
                        </a:rPr>
                        <a:t>0.130729</a:t>
                      </a:r>
                      <a:endParaRPr lang="en-US" sz="1400" kern="100">
                        <a:solidFill>
                          <a:srgbClr val="053C8F"/>
                        </a:solidFill>
                        <a:effectLst/>
                        <a:latin typeface="Aptos" panose="02110004020202020204"/>
                        <a:ea typeface="Aptos" panose="02110004020202020204"/>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nSpc>
                          <a:spcPct val="107000"/>
                        </a:lnSpc>
                        <a:spcBef>
                          <a:spcPts val="0"/>
                        </a:spcBef>
                        <a:spcAft>
                          <a:spcPts val="0"/>
                        </a:spcAft>
                      </a:pPr>
                      <a:r>
                        <a:rPr lang="en-US" sz="1600" kern="100" dirty="0" err="1">
                          <a:solidFill>
                            <a:srgbClr val="053C8F"/>
                          </a:solidFill>
                          <a:effectLst/>
                        </a:rPr>
                        <a:t>cosmal</a:t>
                      </a:r>
                      <a:r>
                        <a:rPr lang="en-US" sz="1600" kern="100" dirty="0">
                          <a:solidFill>
                            <a:srgbClr val="053C8F"/>
                          </a:solidFill>
                          <a:effectLst/>
                        </a:rPr>
                        <a:t> cure professional oh my curls cream shampoo low foam</a:t>
                      </a:r>
                      <a:endParaRPr lang="en-US" sz="1400" kern="100" dirty="0">
                        <a:solidFill>
                          <a:srgbClr val="053C8F"/>
                        </a:solidFill>
                        <a:effectLst/>
                        <a:latin typeface="Aptos" panose="02110004020202020204"/>
                        <a:ea typeface="Aptos" panose="02110004020202020204"/>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00451988"/>
                  </a:ext>
                </a:extLst>
              </a:tr>
              <a:tr h="336346">
                <a:tc>
                  <a:txBody>
                    <a:bodyPr/>
                    <a:lstStyle/>
                    <a:p>
                      <a:pPr marL="0" marR="0">
                        <a:lnSpc>
                          <a:spcPct val="107000"/>
                        </a:lnSpc>
                        <a:spcBef>
                          <a:spcPts val="0"/>
                        </a:spcBef>
                        <a:spcAft>
                          <a:spcPts val="0"/>
                        </a:spcAft>
                      </a:pPr>
                      <a:r>
                        <a:rPr lang="en-US" sz="1600" kern="100" dirty="0">
                          <a:solidFill>
                            <a:srgbClr val="053C8F"/>
                          </a:solidFill>
                          <a:effectLst/>
                        </a:rPr>
                        <a:t>0.128737</a:t>
                      </a:r>
                      <a:endParaRPr lang="en-US" sz="1400" kern="100" dirty="0">
                        <a:solidFill>
                          <a:srgbClr val="053C8F"/>
                        </a:solidFill>
                        <a:effectLst/>
                        <a:latin typeface="Aptos" panose="02110004020202020204"/>
                        <a:ea typeface="Aptos" panose="02110004020202020204"/>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nSpc>
                          <a:spcPct val="107000"/>
                        </a:lnSpc>
                        <a:spcBef>
                          <a:spcPts val="0"/>
                        </a:spcBef>
                        <a:spcAft>
                          <a:spcPts val="0"/>
                        </a:spcAft>
                      </a:pPr>
                      <a:r>
                        <a:rPr lang="en-US" sz="1600" kern="100" dirty="0" err="1">
                          <a:solidFill>
                            <a:srgbClr val="053C8F"/>
                          </a:solidFill>
                          <a:effectLst/>
                        </a:rPr>
                        <a:t>cosmal</a:t>
                      </a:r>
                      <a:r>
                        <a:rPr lang="en-US" sz="1600" kern="100" dirty="0">
                          <a:solidFill>
                            <a:srgbClr val="053C8F"/>
                          </a:solidFill>
                          <a:effectLst/>
                        </a:rPr>
                        <a:t> cure professional oh my curls light touch conditioner</a:t>
                      </a:r>
                      <a:endParaRPr lang="en-US" sz="1400" kern="100" dirty="0">
                        <a:solidFill>
                          <a:srgbClr val="053C8F"/>
                        </a:solidFill>
                        <a:effectLst/>
                        <a:latin typeface="Aptos" panose="02110004020202020204"/>
                        <a:ea typeface="Aptos" panose="02110004020202020204"/>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73449324"/>
                  </a:ext>
                </a:extLst>
              </a:tr>
              <a:tr h="349484">
                <a:tc>
                  <a:txBody>
                    <a:bodyPr/>
                    <a:lstStyle/>
                    <a:p>
                      <a:pPr marL="0" marR="0">
                        <a:lnSpc>
                          <a:spcPct val="107000"/>
                        </a:lnSpc>
                        <a:spcBef>
                          <a:spcPts val="0"/>
                        </a:spcBef>
                        <a:spcAft>
                          <a:spcPts val="0"/>
                        </a:spcAft>
                      </a:pPr>
                      <a:r>
                        <a:rPr lang="en-US" sz="1600" kern="100">
                          <a:solidFill>
                            <a:srgbClr val="053C8F"/>
                          </a:solidFill>
                          <a:effectLst/>
                        </a:rPr>
                        <a:t>0.128338</a:t>
                      </a:r>
                      <a:endParaRPr lang="en-US" sz="1400" kern="100">
                        <a:solidFill>
                          <a:srgbClr val="053C8F"/>
                        </a:solidFill>
                        <a:effectLst/>
                        <a:latin typeface="Aptos" panose="02110004020202020204"/>
                        <a:ea typeface="Aptos" panose="02110004020202020204"/>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nSpc>
                          <a:spcPct val="107000"/>
                        </a:lnSpc>
                        <a:spcBef>
                          <a:spcPts val="0"/>
                        </a:spcBef>
                        <a:spcAft>
                          <a:spcPts val="0"/>
                        </a:spcAft>
                      </a:pPr>
                      <a:r>
                        <a:rPr lang="en-US" sz="1600" kern="100" dirty="0">
                          <a:solidFill>
                            <a:srgbClr val="053C8F"/>
                          </a:solidFill>
                          <a:effectLst/>
                        </a:rPr>
                        <a:t>soft wave hijab oil replacement</a:t>
                      </a:r>
                      <a:endParaRPr lang="en-US" sz="1400" kern="100" dirty="0">
                        <a:solidFill>
                          <a:srgbClr val="053C8F"/>
                        </a:solidFill>
                        <a:effectLst/>
                        <a:latin typeface="Aptos" panose="02110004020202020204"/>
                        <a:ea typeface="Aptos" panose="02110004020202020204"/>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54723971"/>
                  </a:ext>
                </a:extLst>
              </a:tr>
              <a:tr h="336346">
                <a:tc>
                  <a:txBody>
                    <a:bodyPr/>
                    <a:lstStyle/>
                    <a:p>
                      <a:pPr marL="0" marR="0">
                        <a:lnSpc>
                          <a:spcPct val="107000"/>
                        </a:lnSpc>
                        <a:spcBef>
                          <a:spcPts val="0"/>
                        </a:spcBef>
                        <a:spcAft>
                          <a:spcPts val="0"/>
                        </a:spcAft>
                      </a:pPr>
                      <a:r>
                        <a:rPr lang="en-US" sz="1600" kern="100">
                          <a:solidFill>
                            <a:srgbClr val="053C8F"/>
                          </a:solidFill>
                          <a:effectLst/>
                        </a:rPr>
                        <a:t>0.125548</a:t>
                      </a:r>
                      <a:endParaRPr lang="en-US" sz="1400" kern="100">
                        <a:solidFill>
                          <a:srgbClr val="053C8F"/>
                        </a:solidFill>
                        <a:effectLst/>
                        <a:latin typeface="Aptos" panose="02110004020202020204"/>
                        <a:ea typeface="Aptos" panose="02110004020202020204"/>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nSpc>
                          <a:spcPct val="107000"/>
                        </a:lnSpc>
                        <a:spcBef>
                          <a:spcPts val="0"/>
                        </a:spcBef>
                        <a:spcAft>
                          <a:spcPts val="0"/>
                        </a:spcAft>
                      </a:pPr>
                      <a:r>
                        <a:rPr lang="en-US" sz="1600" kern="100" dirty="0" err="1">
                          <a:solidFill>
                            <a:srgbClr val="053C8F"/>
                          </a:solidFill>
                          <a:effectLst/>
                        </a:rPr>
                        <a:t>cosmal</a:t>
                      </a:r>
                      <a:r>
                        <a:rPr lang="en-US" sz="1600" kern="100" dirty="0">
                          <a:solidFill>
                            <a:srgbClr val="053C8F"/>
                          </a:solidFill>
                          <a:effectLst/>
                        </a:rPr>
                        <a:t> cure professional oh my curls moisturizing conditioner</a:t>
                      </a:r>
                      <a:endParaRPr lang="en-US" sz="1400" kern="100" dirty="0">
                        <a:solidFill>
                          <a:srgbClr val="053C8F"/>
                        </a:solidFill>
                        <a:effectLst/>
                        <a:latin typeface="Aptos" panose="02110004020202020204"/>
                        <a:ea typeface="Aptos" panose="02110004020202020204"/>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23277532"/>
                  </a:ext>
                </a:extLst>
              </a:tr>
              <a:tr h="336346">
                <a:tc>
                  <a:txBody>
                    <a:bodyPr/>
                    <a:lstStyle/>
                    <a:p>
                      <a:pPr marL="0" marR="0">
                        <a:lnSpc>
                          <a:spcPct val="107000"/>
                        </a:lnSpc>
                        <a:spcBef>
                          <a:spcPts val="0"/>
                        </a:spcBef>
                        <a:spcAft>
                          <a:spcPts val="0"/>
                        </a:spcAft>
                      </a:pPr>
                      <a:r>
                        <a:rPr lang="en-US" sz="1600" kern="100">
                          <a:solidFill>
                            <a:srgbClr val="053C8F"/>
                          </a:solidFill>
                          <a:effectLst/>
                        </a:rPr>
                        <a:t>0.107214</a:t>
                      </a:r>
                      <a:endParaRPr lang="en-US" sz="1400" kern="100">
                        <a:solidFill>
                          <a:srgbClr val="053C8F"/>
                        </a:solidFill>
                        <a:effectLst/>
                        <a:latin typeface="Aptos" panose="02110004020202020204"/>
                        <a:ea typeface="Aptos" panose="02110004020202020204"/>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nSpc>
                          <a:spcPct val="107000"/>
                        </a:lnSpc>
                        <a:spcBef>
                          <a:spcPts val="0"/>
                        </a:spcBef>
                        <a:spcAft>
                          <a:spcPts val="0"/>
                        </a:spcAft>
                      </a:pPr>
                      <a:r>
                        <a:rPr lang="en-US" sz="1600" kern="100" dirty="0" err="1">
                          <a:solidFill>
                            <a:srgbClr val="053C8F"/>
                          </a:solidFill>
                          <a:effectLst/>
                        </a:rPr>
                        <a:t>cosmal</a:t>
                      </a:r>
                      <a:r>
                        <a:rPr lang="en-US" sz="1600" kern="100" dirty="0">
                          <a:solidFill>
                            <a:srgbClr val="053C8F"/>
                          </a:solidFill>
                          <a:effectLst/>
                        </a:rPr>
                        <a:t> cure professional oh my curls styling mousse</a:t>
                      </a:r>
                      <a:endParaRPr lang="en-US" sz="1400" kern="100" dirty="0">
                        <a:solidFill>
                          <a:srgbClr val="053C8F"/>
                        </a:solidFill>
                        <a:effectLst/>
                        <a:latin typeface="Aptos" panose="02110004020202020204"/>
                        <a:ea typeface="Aptos" panose="02110004020202020204"/>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74588142"/>
                  </a:ext>
                </a:extLst>
              </a:tr>
              <a:tr h="336346">
                <a:tc>
                  <a:txBody>
                    <a:bodyPr/>
                    <a:lstStyle/>
                    <a:p>
                      <a:pPr marL="0" marR="0">
                        <a:lnSpc>
                          <a:spcPct val="107000"/>
                        </a:lnSpc>
                        <a:spcBef>
                          <a:spcPts val="0"/>
                        </a:spcBef>
                        <a:spcAft>
                          <a:spcPts val="0"/>
                        </a:spcAft>
                      </a:pPr>
                      <a:r>
                        <a:rPr lang="en-US" sz="1600" kern="100">
                          <a:solidFill>
                            <a:srgbClr val="053C8F"/>
                          </a:solidFill>
                          <a:effectLst/>
                        </a:rPr>
                        <a:t>0.107214</a:t>
                      </a:r>
                      <a:endParaRPr lang="en-US" sz="1400" kern="100">
                        <a:solidFill>
                          <a:srgbClr val="053C8F"/>
                        </a:solidFill>
                        <a:effectLst/>
                        <a:latin typeface="Aptos" panose="02110004020202020204"/>
                        <a:ea typeface="Aptos" panose="02110004020202020204"/>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nSpc>
                          <a:spcPct val="107000"/>
                        </a:lnSpc>
                        <a:spcBef>
                          <a:spcPts val="0"/>
                        </a:spcBef>
                        <a:spcAft>
                          <a:spcPts val="0"/>
                        </a:spcAft>
                      </a:pPr>
                      <a:r>
                        <a:rPr lang="en-US" sz="1600" kern="100" dirty="0" err="1">
                          <a:solidFill>
                            <a:srgbClr val="053C8F"/>
                          </a:solidFill>
                          <a:effectLst/>
                        </a:rPr>
                        <a:t>cosmal</a:t>
                      </a:r>
                      <a:r>
                        <a:rPr lang="en-US" sz="1600" kern="100" dirty="0">
                          <a:solidFill>
                            <a:srgbClr val="053C8F"/>
                          </a:solidFill>
                          <a:effectLst/>
                        </a:rPr>
                        <a:t> cure professional repair 9 leave in cream</a:t>
                      </a:r>
                      <a:endParaRPr lang="en-US" sz="1400" kern="100" dirty="0">
                        <a:solidFill>
                          <a:srgbClr val="053C8F"/>
                        </a:solidFill>
                        <a:effectLst/>
                        <a:latin typeface="Aptos" panose="02110004020202020204"/>
                        <a:ea typeface="Aptos" panose="02110004020202020204"/>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28595494"/>
                  </a:ext>
                </a:extLst>
              </a:tr>
              <a:tr h="336346">
                <a:tc>
                  <a:txBody>
                    <a:bodyPr/>
                    <a:lstStyle/>
                    <a:p>
                      <a:pPr marL="0" marR="0">
                        <a:lnSpc>
                          <a:spcPct val="107000"/>
                        </a:lnSpc>
                        <a:spcBef>
                          <a:spcPts val="0"/>
                        </a:spcBef>
                        <a:spcAft>
                          <a:spcPts val="0"/>
                        </a:spcAft>
                      </a:pPr>
                      <a:r>
                        <a:rPr lang="en-US" sz="1600" kern="100">
                          <a:solidFill>
                            <a:srgbClr val="053C8F"/>
                          </a:solidFill>
                          <a:effectLst/>
                        </a:rPr>
                        <a:t>0.104823</a:t>
                      </a:r>
                      <a:endParaRPr lang="en-US" sz="1400" kern="100">
                        <a:solidFill>
                          <a:srgbClr val="053C8F"/>
                        </a:solidFill>
                        <a:effectLst/>
                        <a:latin typeface="Aptos" panose="02110004020202020204"/>
                        <a:ea typeface="Aptos" panose="02110004020202020204"/>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nSpc>
                          <a:spcPct val="107000"/>
                        </a:lnSpc>
                        <a:spcBef>
                          <a:spcPts val="0"/>
                        </a:spcBef>
                        <a:spcAft>
                          <a:spcPts val="0"/>
                        </a:spcAft>
                      </a:pPr>
                      <a:r>
                        <a:rPr lang="en-US" sz="1600" kern="100" dirty="0" err="1">
                          <a:solidFill>
                            <a:srgbClr val="053C8F"/>
                          </a:solidFill>
                          <a:effectLst/>
                        </a:rPr>
                        <a:t>cosmal</a:t>
                      </a:r>
                      <a:r>
                        <a:rPr lang="en-US" sz="1600" kern="100" dirty="0">
                          <a:solidFill>
                            <a:srgbClr val="053C8F"/>
                          </a:solidFill>
                          <a:effectLst/>
                        </a:rPr>
                        <a:t> cure professional oh my curls light touch low lather</a:t>
                      </a:r>
                      <a:endParaRPr lang="en-US" sz="1400" kern="100" dirty="0">
                        <a:solidFill>
                          <a:srgbClr val="053C8F"/>
                        </a:solidFill>
                        <a:effectLst/>
                        <a:latin typeface="Aptos" panose="02110004020202020204"/>
                        <a:ea typeface="Aptos" panose="02110004020202020204"/>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91080954"/>
                  </a:ext>
                </a:extLst>
              </a:tr>
              <a:tr h="688219">
                <a:tc>
                  <a:txBody>
                    <a:bodyPr/>
                    <a:lstStyle/>
                    <a:p>
                      <a:pPr marL="0" marR="0">
                        <a:lnSpc>
                          <a:spcPct val="107000"/>
                        </a:lnSpc>
                        <a:spcBef>
                          <a:spcPts val="0"/>
                        </a:spcBef>
                        <a:spcAft>
                          <a:spcPts val="0"/>
                        </a:spcAft>
                      </a:pPr>
                      <a:r>
                        <a:rPr lang="en-US" sz="1600" kern="100">
                          <a:solidFill>
                            <a:srgbClr val="053C8F"/>
                          </a:solidFill>
                          <a:effectLst/>
                        </a:rPr>
                        <a:t>0.094859</a:t>
                      </a:r>
                      <a:endParaRPr lang="en-US" sz="1400" kern="100">
                        <a:solidFill>
                          <a:srgbClr val="053C8F"/>
                        </a:solidFill>
                        <a:effectLst/>
                        <a:latin typeface="Aptos" panose="02110004020202020204"/>
                        <a:ea typeface="Aptos" panose="02110004020202020204"/>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nSpc>
                          <a:spcPct val="107000"/>
                        </a:lnSpc>
                        <a:spcBef>
                          <a:spcPts val="0"/>
                        </a:spcBef>
                        <a:spcAft>
                          <a:spcPts val="0"/>
                        </a:spcAft>
                      </a:pPr>
                      <a:r>
                        <a:rPr lang="en-US" sz="1600" kern="100" dirty="0" err="1">
                          <a:solidFill>
                            <a:srgbClr val="053C8F"/>
                          </a:solidFill>
                          <a:effectLst/>
                        </a:rPr>
                        <a:t>cosmal</a:t>
                      </a:r>
                      <a:r>
                        <a:rPr lang="en-US" sz="1600" kern="100" dirty="0">
                          <a:solidFill>
                            <a:srgbClr val="053C8F"/>
                          </a:solidFill>
                          <a:effectLst/>
                        </a:rPr>
                        <a:t> cure professional oh my curls cream shampoo low foam, </a:t>
                      </a:r>
                      <a:r>
                        <a:rPr lang="en-US" sz="1600" kern="100" dirty="0" err="1">
                          <a:solidFill>
                            <a:srgbClr val="053C8F"/>
                          </a:solidFill>
                          <a:effectLst/>
                        </a:rPr>
                        <a:t>cosmal</a:t>
                      </a:r>
                      <a:r>
                        <a:rPr lang="en-US" sz="1600" kern="100" dirty="0">
                          <a:solidFill>
                            <a:srgbClr val="053C8F"/>
                          </a:solidFill>
                          <a:effectLst/>
                        </a:rPr>
                        <a:t> cure professional oh my curls moisturizing conditioner</a:t>
                      </a:r>
                      <a:endParaRPr lang="en-US" sz="1400" kern="100" dirty="0">
                        <a:solidFill>
                          <a:srgbClr val="053C8F"/>
                        </a:solidFill>
                        <a:effectLst/>
                        <a:latin typeface="Aptos" panose="02110004020202020204"/>
                        <a:ea typeface="Aptos" panose="02110004020202020204"/>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62790787"/>
                  </a:ext>
                </a:extLst>
              </a:tr>
              <a:tr h="336346">
                <a:tc>
                  <a:txBody>
                    <a:bodyPr/>
                    <a:lstStyle/>
                    <a:p>
                      <a:pPr marL="0" marR="0">
                        <a:lnSpc>
                          <a:spcPct val="107000"/>
                        </a:lnSpc>
                        <a:spcBef>
                          <a:spcPts val="0"/>
                        </a:spcBef>
                        <a:spcAft>
                          <a:spcPts val="0"/>
                        </a:spcAft>
                      </a:pPr>
                      <a:r>
                        <a:rPr lang="en-US" sz="1600" kern="100" dirty="0">
                          <a:solidFill>
                            <a:srgbClr val="053C8F"/>
                          </a:solidFill>
                          <a:effectLst/>
                        </a:rPr>
                        <a:t>0.090076</a:t>
                      </a:r>
                      <a:endParaRPr lang="en-US" sz="1400" kern="100" dirty="0">
                        <a:solidFill>
                          <a:srgbClr val="053C8F"/>
                        </a:solidFill>
                        <a:effectLst/>
                        <a:latin typeface="Aptos" panose="02110004020202020204"/>
                        <a:ea typeface="Aptos" panose="02110004020202020204"/>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nSpc>
                          <a:spcPct val="107000"/>
                        </a:lnSpc>
                        <a:spcBef>
                          <a:spcPts val="0"/>
                        </a:spcBef>
                        <a:spcAft>
                          <a:spcPts val="0"/>
                        </a:spcAft>
                      </a:pPr>
                      <a:r>
                        <a:rPr lang="en-US" sz="1600" kern="100" dirty="0" err="1">
                          <a:solidFill>
                            <a:srgbClr val="053C8F"/>
                          </a:solidFill>
                          <a:effectLst/>
                        </a:rPr>
                        <a:t>cosmal</a:t>
                      </a:r>
                      <a:r>
                        <a:rPr lang="en-US" sz="1600" kern="100" dirty="0">
                          <a:solidFill>
                            <a:srgbClr val="053C8F"/>
                          </a:solidFill>
                          <a:effectLst/>
                        </a:rPr>
                        <a:t> cure professional sulfate free</a:t>
                      </a:r>
                      <a:endParaRPr lang="en-US" sz="1400" kern="100" dirty="0">
                        <a:solidFill>
                          <a:srgbClr val="053C8F"/>
                        </a:solidFill>
                        <a:effectLst/>
                        <a:latin typeface="Aptos" panose="02110004020202020204"/>
                        <a:ea typeface="Aptos" panose="02110004020202020204"/>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63951525"/>
                  </a:ext>
                </a:extLst>
              </a:tr>
              <a:tr h="336346">
                <a:tc>
                  <a:txBody>
                    <a:bodyPr/>
                    <a:lstStyle/>
                    <a:p>
                      <a:pPr marL="0" marR="0">
                        <a:lnSpc>
                          <a:spcPct val="107000"/>
                        </a:lnSpc>
                        <a:spcBef>
                          <a:spcPts val="0"/>
                        </a:spcBef>
                        <a:spcAft>
                          <a:spcPts val="0"/>
                        </a:spcAft>
                      </a:pPr>
                      <a:r>
                        <a:rPr lang="en-US" sz="1600" kern="100" dirty="0">
                          <a:solidFill>
                            <a:srgbClr val="053C8F"/>
                          </a:solidFill>
                          <a:effectLst/>
                          <a:latin typeface="Aptos (Body)"/>
                          <a:ea typeface="Aptos" panose="02110004020202020204"/>
                          <a:cs typeface="Arial" panose="020B0604020202020204" pitchFamily="34" charset="0"/>
                        </a:rPr>
                        <a:t>0.08888</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nSpc>
                          <a:spcPct val="107000"/>
                        </a:lnSpc>
                        <a:spcBef>
                          <a:spcPts val="0"/>
                        </a:spcBef>
                        <a:spcAft>
                          <a:spcPts val="0"/>
                        </a:spcAft>
                      </a:pPr>
                      <a:r>
                        <a:rPr lang="en-US" sz="1600" kern="100" dirty="0" err="1">
                          <a:solidFill>
                            <a:srgbClr val="053C8F"/>
                          </a:solidFill>
                          <a:effectLst/>
                          <a:latin typeface="Aptos (Body)"/>
                          <a:ea typeface="Aptos" panose="02110004020202020204"/>
                          <a:cs typeface="Arial" panose="020B0604020202020204" pitchFamily="34" charset="0"/>
                        </a:rPr>
                        <a:t>cosmal</a:t>
                      </a:r>
                      <a:r>
                        <a:rPr lang="en-US" sz="1600" kern="100" dirty="0">
                          <a:solidFill>
                            <a:srgbClr val="053C8F"/>
                          </a:solidFill>
                          <a:effectLst/>
                          <a:latin typeface="Aptos (Body)"/>
                          <a:ea typeface="Aptos" panose="02110004020202020204"/>
                          <a:cs typeface="Arial" panose="020B0604020202020204" pitchFamily="34" charset="0"/>
                        </a:rPr>
                        <a:t> cure professional repair 9 oil replacement spray</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77589464"/>
                  </a:ext>
                </a:extLst>
              </a:tr>
            </a:tbl>
          </a:graphicData>
        </a:graphic>
      </p:graphicFrame>
    </p:spTree>
    <p:extLst>
      <p:ext uri="{BB962C8B-B14F-4D97-AF65-F5344CB8AC3E}">
        <p14:creationId xmlns:p14="http://schemas.microsoft.com/office/powerpoint/2010/main" val="159532647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5" name="Straight Connector 24">
            <a:extLst>
              <a:ext uri="{FF2B5EF4-FFF2-40B4-BE49-F238E27FC236}">
                <a16:creationId xmlns:a16="http://schemas.microsoft.com/office/drawing/2014/main" id="{8820F067-EF25-0CD5-E745-FB4B7A2164EF}"/>
              </a:ext>
            </a:extLst>
          </p:cNvPr>
          <p:cNvCxnSpPr/>
          <p:nvPr/>
        </p:nvCxnSpPr>
        <p:spPr>
          <a:xfrm>
            <a:off x="285750" y="267474"/>
            <a:ext cx="11772900" cy="0"/>
          </a:xfrm>
          <a:prstGeom prst="line">
            <a:avLst/>
          </a:prstGeom>
          <a:ln>
            <a:solidFill>
              <a:srgbClr val="053C8F"/>
            </a:solidFill>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AA550F7C-761D-1390-51F2-3C5B36F1DE53}"/>
              </a:ext>
            </a:extLst>
          </p:cNvPr>
          <p:cNvSpPr txBox="1"/>
          <p:nvPr/>
        </p:nvSpPr>
        <p:spPr>
          <a:xfrm>
            <a:off x="320690" y="12735"/>
            <a:ext cx="1741182"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effectLst/>
                <a:uLnTx/>
                <a:uFillTx/>
                <a:latin typeface="Segoe UI" panose="020B0502040204020203" pitchFamily="34" charset="0"/>
                <a:cs typeface="Segoe UI" panose="020B0502040204020203" pitchFamily="34" charset="0"/>
              </a:rPr>
              <a:t>FORECASTING ANALYSIS</a:t>
            </a:r>
            <a:endParaRPr kumimoji="0" lang="en-US" sz="1100" b="0" i="0" u="none" strike="noStrike" kern="1200" cap="none" spc="0" normalizeH="0" baseline="0" noProof="0" dirty="0">
              <a:ln>
                <a:noFill/>
              </a:ln>
              <a:effectLst/>
              <a:uLnTx/>
              <a:uFillTx/>
              <a:latin typeface="Calibri" panose="020F0502020204030204" pitchFamily="34" charset="0"/>
              <a:ea typeface="+mn-ea"/>
              <a:cs typeface="Calibri" panose="020F0502020204030204" pitchFamily="34" charset="0"/>
            </a:endParaRPr>
          </a:p>
        </p:txBody>
      </p:sp>
      <p:sp>
        <p:nvSpPr>
          <p:cNvPr id="28" name="TextBox 27">
            <a:extLst>
              <a:ext uri="{FF2B5EF4-FFF2-40B4-BE49-F238E27FC236}">
                <a16:creationId xmlns:a16="http://schemas.microsoft.com/office/drawing/2014/main" id="{379B6B42-1E91-C09C-48AE-7F7A2C12CB24}"/>
              </a:ext>
            </a:extLst>
          </p:cNvPr>
          <p:cNvSpPr txBox="1"/>
          <p:nvPr/>
        </p:nvSpPr>
        <p:spPr>
          <a:xfrm>
            <a:off x="3509708" y="34019"/>
            <a:ext cx="1545616"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effectLst/>
                <a:uLnTx/>
                <a:uFillTx/>
                <a:latin typeface="Segoe UI" panose="020B0502040204020203" pitchFamily="34" charset="0"/>
                <a:cs typeface="Segoe UI" panose="020B0502040204020203" pitchFamily="34" charset="0"/>
              </a:rPr>
              <a:t>BUSINESS ANALYTICS</a:t>
            </a:r>
            <a:endParaRPr kumimoji="0" lang="en-US" sz="1100" b="0" i="0" u="none" strike="noStrike" kern="1200" cap="none" spc="0" normalizeH="0" baseline="0" noProof="0" dirty="0">
              <a:ln>
                <a:noFill/>
              </a:ln>
              <a:effectLst/>
              <a:uLnTx/>
              <a:uFillTx/>
              <a:latin typeface="Calibri" panose="020F0502020204030204" pitchFamily="34" charset="0"/>
              <a:ea typeface="+mn-ea"/>
              <a:cs typeface="Calibri" panose="020F0502020204030204" pitchFamily="34" charset="0"/>
            </a:endParaRPr>
          </a:p>
        </p:txBody>
      </p:sp>
      <p:sp>
        <p:nvSpPr>
          <p:cNvPr id="29" name="TextBox 28">
            <a:extLst>
              <a:ext uri="{FF2B5EF4-FFF2-40B4-BE49-F238E27FC236}">
                <a16:creationId xmlns:a16="http://schemas.microsoft.com/office/drawing/2014/main" id="{5E22C124-A3D5-E1B2-7969-7B91F7166C9B}"/>
              </a:ext>
            </a:extLst>
          </p:cNvPr>
          <p:cNvSpPr txBox="1"/>
          <p:nvPr/>
        </p:nvSpPr>
        <p:spPr>
          <a:xfrm>
            <a:off x="6526683" y="34019"/>
            <a:ext cx="2178802"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latin typeface="Segoe UI" panose="020B0502040204020203" pitchFamily="34" charset="0"/>
                <a:cs typeface="Segoe UI" panose="020B0502040204020203" pitchFamily="34" charset="0"/>
              </a:rPr>
              <a:t>AIRFLOW AUTOMATED SYSTEM</a:t>
            </a:r>
            <a:endParaRPr kumimoji="0" lang="en-US" sz="1100" b="0" i="0" u="none" strike="noStrike" kern="1200" cap="none" spc="0" normalizeH="0" baseline="0" noProof="0" dirty="0">
              <a:ln>
                <a:noFill/>
              </a:ln>
              <a:effectLst/>
              <a:uLnTx/>
              <a:uFillTx/>
              <a:latin typeface="Segoe UI" panose="020B0502040204020203" pitchFamily="34" charset="0"/>
              <a:cs typeface="Segoe UI" panose="020B0502040204020203" pitchFamily="34" charset="0"/>
            </a:endParaRPr>
          </a:p>
        </p:txBody>
      </p:sp>
      <p:sp>
        <p:nvSpPr>
          <p:cNvPr id="30" name="TextBox 29">
            <a:extLst>
              <a:ext uri="{FF2B5EF4-FFF2-40B4-BE49-F238E27FC236}">
                <a16:creationId xmlns:a16="http://schemas.microsoft.com/office/drawing/2014/main" id="{4986B5DA-FB37-8EAD-471E-020548A871BB}"/>
              </a:ext>
            </a:extLst>
          </p:cNvPr>
          <p:cNvSpPr txBox="1"/>
          <p:nvPr/>
        </p:nvSpPr>
        <p:spPr>
          <a:xfrm>
            <a:off x="10135192" y="34019"/>
            <a:ext cx="1553630"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latin typeface="Segoe UI" panose="020B0502040204020203" pitchFamily="34" charset="0"/>
                <a:ea typeface="+mn-ea"/>
                <a:cs typeface="Segoe UI" panose="020B0502040204020203" pitchFamily="34" charset="0"/>
              </a:rPr>
              <a:t>RECOMMENDATIONS</a:t>
            </a:r>
            <a:endParaRPr kumimoji="0" lang="en-US" sz="1100" b="0" i="0" u="none" strike="noStrike" kern="1200" cap="none" spc="0" normalizeH="0" baseline="0" noProof="0" dirty="0">
              <a:ln>
                <a:noFill/>
              </a:ln>
              <a:effectLst/>
              <a:uLnTx/>
              <a:uFillTx/>
              <a:latin typeface="Calibri" panose="020F0502020204030204" pitchFamily="34" charset="0"/>
              <a:ea typeface="+mn-ea"/>
              <a:cs typeface="Calibri" panose="020F0502020204030204" pitchFamily="34" charset="0"/>
            </a:endParaRPr>
          </a:p>
        </p:txBody>
      </p:sp>
      <p:sp>
        <p:nvSpPr>
          <p:cNvPr id="33" name="Rectangle 32">
            <a:extLst>
              <a:ext uri="{FF2B5EF4-FFF2-40B4-BE49-F238E27FC236}">
                <a16:creationId xmlns:a16="http://schemas.microsoft.com/office/drawing/2014/main" id="{39C169B3-CD65-DDA5-9D92-9B5A3ACE0E88}"/>
              </a:ext>
            </a:extLst>
          </p:cNvPr>
          <p:cNvSpPr/>
          <p:nvPr/>
        </p:nvSpPr>
        <p:spPr>
          <a:xfrm>
            <a:off x="3344376" y="249910"/>
            <a:ext cx="1752600" cy="45719"/>
          </a:xfrm>
          <a:prstGeom prst="rect">
            <a:avLst/>
          </a:prstGeom>
          <a:solidFill>
            <a:srgbClr val="053C8F"/>
          </a:solidFill>
          <a:ln>
            <a:solidFill>
              <a:srgbClr val="053C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chemeClr val="tx1"/>
              </a:solidFill>
              <a:effectLst/>
              <a:uLnTx/>
              <a:uFillTx/>
              <a:latin typeface="Arial"/>
              <a:ea typeface="+mn-ea"/>
              <a:cs typeface="+mn-cs"/>
            </a:endParaRPr>
          </a:p>
        </p:txBody>
      </p:sp>
      <p:sp>
        <p:nvSpPr>
          <p:cNvPr id="3" name="Slide Number Placeholder 2">
            <a:extLst>
              <a:ext uri="{FF2B5EF4-FFF2-40B4-BE49-F238E27FC236}">
                <a16:creationId xmlns:a16="http://schemas.microsoft.com/office/drawing/2014/main" id="{EC899F44-A108-4EB3-89F7-77146EA63829}"/>
              </a:ext>
            </a:extLst>
          </p:cNvPr>
          <p:cNvSpPr>
            <a:spLocks noGrp="1"/>
          </p:cNvSpPr>
          <p:nvPr>
            <p:ph type="sldNum" sz="quarter" idx="12"/>
          </p:nvPr>
        </p:nvSpPr>
        <p:spPr/>
        <p:txBody>
          <a:bodyPr/>
          <a:lstStyle/>
          <a:p>
            <a:fld id="{16C90663-FA6D-4415-87FA-7E8AD6A7A104}" type="slidenum">
              <a:rPr lang="en-US" smtClean="0"/>
              <a:t>38</a:t>
            </a:fld>
            <a:endParaRPr lang="en-US"/>
          </a:p>
        </p:txBody>
      </p:sp>
      <p:sp>
        <p:nvSpPr>
          <p:cNvPr id="16" name="Rectangle 15">
            <a:extLst>
              <a:ext uri="{FF2B5EF4-FFF2-40B4-BE49-F238E27FC236}">
                <a16:creationId xmlns:a16="http://schemas.microsoft.com/office/drawing/2014/main" id="{2D40D4F2-769B-415F-BC59-561D18062A0A}"/>
              </a:ext>
            </a:extLst>
          </p:cNvPr>
          <p:cNvSpPr/>
          <p:nvPr/>
        </p:nvSpPr>
        <p:spPr>
          <a:xfrm>
            <a:off x="24084" y="358912"/>
            <a:ext cx="4380583" cy="6499087"/>
          </a:xfrm>
          <a:prstGeom prst="rect">
            <a:avLst/>
          </a:prstGeom>
          <a:solidFill>
            <a:srgbClr val="053C8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itle 1">
            <a:extLst>
              <a:ext uri="{FF2B5EF4-FFF2-40B4-BE49-F238E27FC236}">
                <a16:creationId xmlns:a16="http://schemas.microsoft.com/office/drawing/2014/main" id="{23B194ED-7892-4A8F-88CA-B028FE67F9E1}"/>
              </a:ext>
            </a:extLst>
          </p:cNvPr>
          <p:cNvSpPr txBox="1">
            <a:spLocks/>
          </p:cNvSpPr>
          <p:nvPr/>
        </p:nvSpPr>
        <p:spPr>
          <a:xfrm>
            <a:off x="147811" y="2178661"/>
            <a:ext cx="4380582" cy="282853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solidFill>
                  <a:schemeClr val="bg1"/>
                </a:solidFill>
                <a:latin typeface="Segoe UI" panose="020B0502040204020203" pitchFamily="34" charset="0"/>
                <a:cs typeface="Segoe UI" panose="020B0502040204020203" pitchFamily="34" charset="0"/>
              </a:rPr>
              <a:t>Market Basket Analysis:</a:t>
            </a:r>
          </a:p>
          <a:p>
            <a:r>
              <a:rPr lang="en-US" sz="2400" dirty="0">
                <a:solidFill>
                  <a:schemeClr val="bg1"/>
                </a:solidFill>
                <a:latin typeface="Segoe UI" panose="020B0502040204020203" pitchFamily="34" charset="0"/>
                <a:cs typeface="Segoe UI" panose="020B0502040204020203" pitchFamily="34" charset="0"/>
              </a:rPr>
              <a:t>10 Association Rules</a:t>
            </a:r>
          </a:p>
        </p:txBody>
      </p:sp>
      <p:graphicFrame>
        <p:nvGraphicFramePr>
          <p:cNvPr id="4" name="Table 3">
            <a:extLst>
              <a:ext uri="{FF2B5EF4-FFF2-40B4-BE49-F238E27FC236}">
                <a16:creationId xmlns:a16="http://schemas.microsoft.com/office/drawing/2014/main" id="{C7FD7D69-7EE5-494F-BA5A-39AA85B59C74}"/>
              </a:ext>
            </a:extLst>
          </p:cNvPr>
          <p:cNvGraphicFramePr>
            <a:graphicFrameLocks noGrp="1"/>
          </p:cNvGraphicFramePr>
          <p:nvPr>
            <p:extLst>
              <p:ext uri="{D42A27DB-BD31-4B8C-83A1-F6EECF244321}">
                <p14:modId xmlns:p14="http://schemas.microsoft.com/office/powerpoint/2010/main" val="2239710283"/>
              </p:ext>
            </p:extLst>
          </p:nvPr>
        </p:nvGraphicFramePr>
        <p:xfrm>
          <a:off x="4786968" y="492498"/>
          <a:ext cx="6744631" cy="6229858"/>
        </p:xfrm>
        <a:graphic>
          <a:graphicData uri="http://schemas.openxmlformats.org/drawingml/2006/table">
            <a:tbl>
              <a:tblPr firstRow="1" firstCol="1" bandRow="1">
                <a:tableStyleId>{5C22544A-7EE6-4342-B048-85BDC9FD1C3A}</a:tableStyleId>
              </a:tblPr>
              <a:tblGrid>
                <a:gridCol w="1997665">
                  <a:extLst>
                    <a:ext uri="{9D8B030D-6E8A-4147-A177-3AD203B41FA5}">
                      <a16:colId xmlns:a16="http://schemas.microsoft.com/office/drawing/2014/main" val="1578642966"/>
                    </a:ext>
                  </a:extLst>
                </a:gridCol>
                <a:gridCol w="1749753">
                  <a:extLst>
                    <a:ext uri="{9D8B030D-6E8A-4147-A177-3AD203B41FA5}">
                      <a16:colId xmlns:a16="http://schemas.microsoft.com/office/drawing/2014/main" val="1686899039"/>
                    </a:ext>
                  </a:extLst>
                </a:gridCol>
                <a:gridCol w="970086">
                  <a:extLst>
                    <a:ext uri="{9D8B030D-6E8A-4147-A177-3AD203B41FA5}">
                      <a16:colId xmlns:a16="http://schemas.microsoft.com/office/drawing/2014/main" val="3003450770"/>
                    </a:ext>
                  </a:extLst>
                </a:gridCol>
                <a:gridCol w="1000270">
                  <a:extLst>
                    <a:ext uri="{9D8B030D-6E8A-4147-A177-3AD203B41FA5}">
                      <a16:colId xmlns:a16="http://schemas.microsoft.com/office/drawing/2014/main" val="2809667509"/>
                    </a:ext>
                  </a:extLst>
                </a:gridCol>
                <a:gridCol w="1026857">
                  <a:extLst>
                    <a:ext uri="{9D8B030D-6E8A-4147-A177-3AD203B41FA5}">
                      <a16:colId xmlns:a16="http://schemas.microsoft.com/office/drawing/2014/main" val="2075245279"/>
                    </a:ext>
                  </a:extLst>
                </a:gridCol>
              </a:tblGrid>
              <a:tr h="201121">
                <a:tc>
                  <a:txBody>
                    <a:bodyPr/>
                    <a:lstStyle/>
                    <a:p>
                      <a:pPr marL="0" marR="0" algn="ctr">
                        <a:lnSpc>
                          <a:spcPct val="107000"/>
                        </a:lnSpc>
                        <a:spcBef>
                          <a:spcPts val="0"/>
                        </a:spcBef>
                        <a:spcAft>
                          <a:spcPts val="0"/>
                        </a:spcAft>
                      </a:pPr>
                      <a:r>
                        <a:rPr lang="en-US" sz="1600" kern="100" dirty="0">
                          <a:solidFill>
                            <a:schemeClr val="bg1"/>
                          </a:solidFill>
                          <a:effectLst/>
                        </a:rPr>
                        <a:t>antecedents</a:t>
                      </a:r>
                      <a:endParaRPr lang="en-US" sz="1600" kern="100" dirty="0">
                        <a:solidFill>
                          <a:schemeClr val="bg1"/>
                        </a:solidFill>
                        <a:effectLst/>
                        <a:latin typeface="Aptos" panose="02110004020202020204"/>
                        <a:ea typeface="Aptos" panose="02110004020202020204"/>
                        <a:cs typeface="Arial" panose="020B0604020202020204" pitchFamily="34" charset="0"/>
                      </a:endParaRPr>
                    </a:p>
                  </a:txBody>
                  <a:tcPr marL="20071" marR="20071"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53C8F"/>
                    </a:solidFill>
                  </a:tcPr>
                </a:tc>
                <a:tc>
                  <a:txBody>
                    <a:bodyPr/>
                    <a:lstStyle/>
                    <a:p>
                      <a:pPr marL="0" marR="0" algn="ctr">
                        <a:lnSpc>
                          <a:spcPct val="107000"/>
                        </a:lnSpc>
                        <a:spcBef>
                          <a:spcPts val="0"/>
                        </a:spcBef>
                        <a:spcAft>
                          <a:spcPts val="0"/>
                        </a:spcAft>
                      </a:pPr>
                      <a:r>
                        <a:rPr lang="en-US" sz="1600" kern="100">
                          <a:solidFill>
                            <a:schemeClr val="bg1"/>
                          </a:solidFill>
                          <a:effectLst/>
                        </a:rPr>
                        <a:t>consequents</a:t>
                      </a:r>
                      <a:endParaRPr lang="en-US" sz="1600" kern="100">
                        <a:solidFill>
                          <a:schemeClr val="bg1"/>
                        </a:solidFill>
                        <a:effectLst/>
                        <a:latin typeface="Aptos" panose="02110004020202020204"/>
                        <a:ea typeface="Aptos" panose="02110004020202020204"/>
                        <a:cs typeface="Arial" panose="020B0604020202020204" pitchFamily="34" charset="0"/>
                      </a:endParaRPr>
                    </a:p>
                  </a:txBody>
                  <a:tcPr marL="20071" marR="20071"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53C8F"/>
                    </a:solidFill>
                  </a:tcPr>
                </a:tc>
                <a:tc>
                  <a:txBody>
                    <a:bodyPr/>
                    <a:lstStyle/>
                    <a:p>
                      <a:pPr marL="0" marR="0" algn="ctr">
                        <a:lnSpc>
                          <a:spcPct val="107000"/>
                        </a:lnSpc>
                        <a:spcBef>
                          <a:spcPts val="0"/>
                        </a:spcBef>
                        <a:spcAft>
                          <a:spcPts val="0"/>
                        </a:spcAft>
                      </a:pPr>
                      <a:r>
                        <a:rPr lang="en-US" sz="1600" kern="100">
                          <a:solidFill>
                            <a:schemeClr val="bg1"/>
                          </a:solidFill>
                          <a:effectLst/>
                        </a:rPr>
                        <a:t>support</a:t>
                      </a:r>
                      <a:endParaRPr lang="en-US" sz="1600" kern="100">
                        <a:solidFill>
                          <a:schemeClr val="bg1"/>
                        </a:solidFill>
                        <a:effectLst/>
                        <a:latin typeface="Aptos" panose="02110004020202020204"/>
                        <a:ea typeface="Aptos" panose="02110004020202020204"/>
                        <a:cs typeface="Arial" panose="020B0604020202020204" pitchFamily="34" charset="0"/>
                      </a:endParaRPr>
                    </a:p>
                  </a:txBody>
                  <a:tcPr marL="20071" marR="20071"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53C8F"/>
                    </a:solidFill>
                  </a:tcPr>
                </a:tc>
                <a:tc>
                  <a:txBody>
                    <a:bodyPr/>
                    <a:lstStyle/>
                    <a:p>
                      <a:pPr marL="0" marR="0" algn="ctr">
                        <a:lnSpc>
                          <a:spcPct val="107000"/>
                        </a:lnSpc>
                        <a:spcBef>
                          <a:spcPts val="0"/>
                        </a:spcBef>
                        <a:spcAft>
                          <a:spcPts val="0"/>
                        </a:spcAft>
                      </a:pPr>
                      <a:r>
                        <a:rPr lang="en-US" sz="1600" kern="100">
                          <a:solidFill>
                            <a:schemeClr val="bg1"/>
                          </a:solidFill>
                          <a:effectLst/>
                        </a:rPr>
                        <a:t>confidence</a:t>
                      </a:r>
                      <a:endParaRPr lang="en-US" sz="1600" kern="100">
                        <a:solidFill>
                          <a:schemeClr val="bg1"/>
                        </a:solidFill>
                        <a:effectLst/>
                        <a:latin typeface="Aptos" panose="02110004020202020204"/>
                        <a:ea typeface="Aptos" panose="02110004020202020204"/>
                        <a:cs typeface="Arial" panose="020B0604020202020204" pitchFamily="34" charset="0"/>
                      </a:endParaRPr>
                    </a:p>
                  </a:txBody>
                  <a:tcPr marL="20071" marR="20071"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53C8F"/>
                    </a:solidFill>
                  </a:tcPr>
                </a:tc>
                <a:tc>
                  <a:txBody>
                    <a:bodyPr/>
                    <a:lstStyle/>
                    <a:p>
                      <a:pPr marL="0" marR="0" algn="ctr">
                        <a:lnSpc>
                          <a:spcPct val="107000"/>
                        </a:lnSpc>
                        <a:spcBef>
                          <a:spcPts val="0"/>
                        </a:spcBef>
                        <a:spcAft>
                          <a:spcPts val="0"/>
                        </a:spcAft>
                      </a:pPr>
                      <a:r>
                        <a:rPr lang="en-US" sz="1600" kern="100" dirty="0">
                          <a:solidFill>
                            <a:schemeClr val="bg1"/>
                          </a:solidFill>
                          <a:effectLst/>
                        </a:rPr>
                        <a:t>lift</a:t>
                      </a:r>
                      <a:endParaRPr lang="en-US" sz="1600" kern="100" dirty="0">
                        <a:solidFill>
                          <a:schemeClr val="bg1"/>
                        </a:solidFill>
                        <a:effectLst/>
                        <a:latin typeface="Aptos" panose="02110004020202020204"/>
                        <a:ea typeface="Aptos" panose="02110004020202020204"/>
                        <a:cs typeface="Arial" panose="020B0604020202020204" pitchFamily="34" charset="0"/>
                      </a:endParaRPr>
                    </a:p>
                  </a:txBody>
                  <a:tcPr marL="20071" marR="20071"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53C8F"/>
                    </a:solidFill>
                  </a:tcPr>
                </a:tc>
                <a:extLst>
                  <a:ext uri="{0D108BD9-81ED-4DB2-BD59-A6C34878D82A}">
                    <a16:rowId xmlns:a16="http://schemas.microsoft.com/office/drawing/2014/main" val="536776672"/>
                  </a:ext>
                </a:extLst>
              </a:tr>
              <a:tr h="549131">
                <a:tc>
                  <a:txBody>
                    <a:bodyPr/>
                    <a:lstStyle/>
                    <a:p>
                      <a:pPr marL="0" marR="0">
                        <a:lnSpc>
                          <a:spcPct val="107000"/>
                        </a:lnSpc>
                        <a:spcBef>
                          <a:spcPts val="0"/>
                        </a:spcBef>
                        <a:spcAft>
                          <a:spcPts val="0"/>
                        </a:spcAft>
                      </a:pPr>
                      <a:r>
                        <a:rPr lang="en-US" sz="1200" kern="100">
                          <a:solidFill>
                            <a:srgbClr val="053C8F"/>
                          </a:solidFill>
                          <a:effectLst/>
                        </a:rPr>
                        <a:t>cosmal cure professional fall control balsam for weak thin hair</a:t>
                      </a:r>
                      <a:endParaRPr lang="en-US" sz="1200" kern="100">
                        <a:solidFill>
                          <a:srgbClr val="053C8F"/>
                        </a:solidFill>
                        <a:effectLst/>
                        <a:latin typeface="Aptos" panose="02110004020202020204"/>
                        <a:ea typeface="Aptos" panose="02110004020202020204"/>
                        <a:cs typeface="Arial" panose="020B0604020202020204" pitchFamily="34" charset="0"/>
                      </a:endParaRPr>
                    </a:p>
                  </a:txBody>
                  <a:tcPr marL="20071" marR="20071"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nSpc>
                          <a:spcPct val="107000"/>
                        </a:lnSpc>
                        <a:spcBef>
                          <a:spcPts val="0"/>
                        </a:spcBef>
                        <a:spcAft>
                          <a:spcPts val="0"/>
                        </a:spcAft>
                      </a:pPr>
                      <a:r>
                        <a:rPr lang="en-US" sz="1200" kern="100" dirty="0" err="1">
                          <a:solidFill>
                            <a:srgbClr val="053C8F"/>
                          </a:solidFill>
                          <a:effectLst/>
                        </a:rPr>
                        <a:t>cosmal</a:t>
                      </a:r>
                      <a:r>
                        <a:rPr lang="en-US" sz="1200" kern="100" dirty="0">
                          <a:solidFill>
                            <a:srgbClr val="053C8F"/>
                          </a:solidFill>
                          <a:effectLst/>
                        </a:rPr>
                        <a:t> cure professional fall control shampoo for weak thin</a:t>
                      </a:r>
                      <a:endParaRPr lang="en-US" sz="1200" kern="100" dirty="0">
                        <a:solidFill>
                          <a:srgbClr val="053C8F"/>
                        </a:solidFill>
                        <a:effectLst/>
                        <a:latin typeface="Aptos" panose="02110004020202020204"/>
                        <a:ea typeface="Aptos" panose="02110004020202020204"/>
                        <a:cs typeface="Arial" panose="020B0604020202020204" pitchFamily="34" charset="0"/>
                      </a:endParaRPr>
                    </a:p>
                  </a:txBody>
                  <a:tcPr marL="20071" marR="20071"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lnSpc>
                          <a:spcPct val="107000"/>
                        </a:lnSpc>
                        <a:spcBef>
                          <a:spcPts val="0"/>
                        </a:spcBef>
                        <a:spcAft>
                          <a:spcPts val="0"/>
                        </a:spcAft>
                      </a:pPr>
                      <a:r>
                        <a:rPr lang="en-US" sz="1600" kern="100">
                          <a:solidFill>
                            <a:srgbClr val="053C8F"/>
                          </a:solidFill>
                          <a:effectLst/>
                        </a:rPr>
                        <a:t>0.034277</a:t>
                      </a:r>
                      <a:endParaRPr lang="en-US" sz="1600" kern="100">
                        <a:solidFill>
                          <a:srgbClr val="053C8F"/>
                        </a:solidFill>
                        <a:effectLst/>
                        <a:latin typeface="Aptos" panose="02110004020202020204"/>
                        <a:ea typeface="Aptos" panose="02110004020202020204"/>
                        <a:cs typeface="Arial" panose="020B0604020202020204" pitchFamily="34" charset="0"/>
                      </a:endParaRPr>
                    </a:p>
                  </a:txBody>
                  <a:tcPr marL="20071" marR="20071"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lnSpc>
                          <a:spcPct val="107000"/>
                        </a:lnSpc>
                        <a:spcBef>
                          <a:spcPts val="0"/>
                        </a:spcBef>
                        <a:spcAft>
                          <a:spcPts val="0"/>
                        </a:spcAft>
                      </a:pPr>
                      <a:r>
                        <a:rPr lang="en-US" sz="1600" kern="100" dirty="0">
                          <a:solidFill>
                            <a:srgbClr val="053C8F"/>
                          </a:solidFill>
                          <a:effectLst/>
                        </a:rPr>
                        <a:t>0.796296</a:t>
                      </a:r>
                      <a:endParaRPr lang="en-US" sz="1600" kern="100" dirty="0">
                        <a:solidFill>
                          <a:srgbClr val="053C8F"/>
                        </a:solidFill>
                        <a:effectLst/>
                        <a:latin typeface="Aptos" panose="02110004020202020204"/>
                        <a:ea typeface="Aptos" panose="02110004020202020204"/>
                        <a:cs typeface="Arial" panose="020B0604020202020204" pitchFamily="34" charset="0"/>
                      </a:endParaRPr>
                    </a:p>
                  </a:txBody>
                  <a:tcPr marL="20071" marR="20071"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lnSpc>
                          <a:spcPct val="107000"/>
                        </a:lnSpc>
                        <a:spcBef>
                          <a:spcPts val="0"/>
                        </a:spcBef>
                        <a:spcAft>
                          <a:spcPts val="0"/>
                        </a:spcAft>
                      </a:pPr>
                      <a:r>
                        <a:rPr lang="en-US" sz="1600" kern="100" dirty="0">
                          <a:solidFill>
                            <a:srgbClr val="053C8F"/>
                          </a:solidFill>
                          <a:effectLst/>
                        </a:rPr>
                        <a:t>11.96352</a:t>
                      </a:r>
                      <a:endParaRPr lang="en-US" sz="1600" kern="100" dirty="0">
                        <a:solidFill>
                          <a:srgbClr val="053C8F"/>
                        </a:solidFill>
                        <a:effectLst/>
                        <a:latin typeface="Aptos" panose="02110004020202020204"/>
                        <a:ea typeface="Aptos" panose="02110004020202020204"/>
                        <a:cs typeface="Arial" panose="020B0604020202020204" pitchFamily="34" charset="0"/>
                      </a:endParaRPr>
                    </a:p>
                  </a:txBody>
                  <a:tcPr marL="20071" marR="20071"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7607108"/>
                  </a:ext>
                </a:extLst>
              </a:tr>
              <a:tr h="549131">
                <a:tc>
                  <a:txBody>
                    <a:bodyPr/>
                    <a:lstStyle/>
                    <a:p>
                      <a:pPr marL="0" marR="0">
                        <a:lnSpc>
                          <a:spcPct val="107000"/>
                        </a:lnSpc>
                        <a:spcBef>
                          <a:spcPts val="0"/>
                        </a:spcBef>
                        <a:spcAft>
                          <a:spcPts val="0"/>
                        </a:spcAft>
                      </a:pPr>
                      <a:r>
                        <a:rPr lang="en-US" sz="1200" kern="100" dirty="0" err="1">
                          <a:solidFill>
                            <a:srgbClr val="053C8F"/>
                          </a:solidFill>
                          <a:effectLst/>
                        </a:rPr>
                        <a:t>cosmal</a:t>
                      </a:r>
                      <a:r>
                        <a:rPr lang="en-US" sz="1200" kern="100" dirty="0">
                          <a:solidFill>
                            <a:srgbClr val="053C8F"/>
                          </a:solidFill>
                          <a:effectLst/>
                        </a:rPr>
                        <a:t> cure professional vital shine mask for colored highlighted</a:t>
                      </a:r>
                      <a:endParaRPr lang="en-US" sz="1200" kern="100" dirty="0">
                        <a:solidFill>
                          <a:srgbClr val="053C8F"/>
                        </a:solidFill>
                        <a:effectLst/>
                        <a:latin typeface="Aptos" panose="02110004020202020204"/>
                        <a:ea typeface="Aptos" panose="02110004020202020204"/>
                        <a:cs typeface="Arial" panose="020B0604020202020204" pitchFamily="34" charset="0"/>
                      </a:endParaRPr>
                    </a:p>
                  </a:txBody>
                  <a:tcPr marL="20071" marR="20071"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nSpc>
                          <a:spcPct val="107000"/>
                        </a:lnSpc>
                        <a:spcBef>
                          <a:spcPts val="0"/>
                        </a:spcBef>
                        <a:spcAft>
                          <a:spcPts val="0"/>
                        </a:spcAft>
                      </a:pPr>
                      <a:r>
                        <a:rPr lang="en-US" sz="1200" kern="100">
                          <a:solidFill>
                            <a:srgbClr val="053C8F"/>
                          </a:solidFill>
                          <a:effectLst/>
                        </a:rPr>
                        <a:t>cosmal cure professional vital shine balsam for colored highlighted</a:t>
                      </a:r>
                      <a:endParaRPr lang="en-US" sz="1200" kern="100">
                        <a:solidFill>
                          <a:srgbClr val="053C8F"/>
                        </a:solidFill>
                        <a:effectLst/>
                        <a:latin typeface="Aptos" panose="02110004020202020204"/>
                        <a:ea typeface="Aptos" panose="02110004020202020204"/>
                        <a:cs typeface="Arial" panose="020B0604020202020204" pitchFamily="34" charset="0"/>
                      </a:endParaRPr>
                    </a:p>
                  </a:txBody>
                  <a:tcPr marL="20071" marR="20071"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lnSpc>
                          <a:spcPct val="107000"/>
                        </a:lnSpc>
                        <a:spcBef>
                          <a:spcPts val="0"/>
                        </a:spcBef>
                        <a:spcAft>
                          <a:spcPts val="0"/>
                        </a:spcAft>
                      </a:pPr>
                      <a:r>
                        <a:rPr lang="en-US" sz="1600" kern="100">
                          <a:solidFill>
                            <a:srgbClr val="053C8F"/>
                          </a:solidFill>
                          <a:effectLst/>
                        </a:rPr>
                        <a:t>0.027102</a:t>
                      </a:r>
                      <a:endParaRPr lang="en-US" sz="1600" kern="100">
                        <a:solidFill>
                          <a:srgbClr val="053C8F"/>
                        </a:solidFill>
                        <a:effectLst/>
                        <a:latin typeface="Aptos" panose="02110004020202020204"/>
                        <a:ea typeface="Aptos" panose="02110004020202020204"/>
                        <a:cs typeface="Arial" panose="020B0604020202020204" pitchFamily="34" charset="0"/>
                      </a:endParaRPr>
                    </a:p>
                  </a:txBody>
                  <a:tcPr marL="20071" marR="20071"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lnSpc>
                          <a:spcPct val="107000"/>
                        </a:lnSpc>
                        <a:spcBef>
                          <a:spcPts val="0"/>
                        </a:spcBef>
                        <a:spcAft>
                          <a:spcPts val="0"/>
                        </a:spcAft>
                      </a:pPr>
                      <a:r>
                        <a:rPr lang="en-US" sz="1600" kern="100" dirty="0">
                          <a:solidFill>
                            <a:srgbClr val="053C8F"/>
                          </a:solidFill>
                          <a:effectLst/>
                        </a:rPr>
                        <a:t>0.73913</a:t>
                      </a:r>
                      <a:endParaRPr lang="en-US" sz="1600" kern="100" dirty="0">
                        <a:solidFill>
                          <a:srgbClr val="053C8F"/>
                        </a:solidFill>
                        <a:effectLst/>
                        <a:latin typeface="Aptos" panose="02110004020202020204"/>
                        <a:ea typeface="Aptos" panose="02110004020202020204"/>
                        <a:cs typeface="Arial" panose="020B0604020202020204" pitchFamily="34" charset="0"/>
                      </a:endParaRPr>
                    </a:p>
                  </a:txBody>
                  <a:tcPr marL="20071" marR="20071"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lnSpc>
                          <a:spcPct val="107000"/>
                        </a:lnSpc>
                        <a:spcBef>
                          <a:spcPts val="0"/>
                        </a:spcBef>
                        <a:spcAft>
                          <a:spcPts val="0"/>
                        </a:spcAft>
                      </a:pPr>
                      <a:r>
                        <a:rPr lang="en-US" sz="1600" kern="100">
                          <a:solidFill>
                            <a:srgbClr val="053C8F"/>
                          </a:solidFill>
                          <a:effectLst/>
                        </a:rPr>
                        <a:t>12.70191</a:t>
                      </a:r>
                      <a:endParaRPr lang="en-US" sz="1600" kern="100">
                        <a:solidFill>
                          <a:srgbClr val="053C8F"/>
                        </a:solidFill>
                        <a:effectLst/>
                        <a:latin typeface="Aptos" panose="02110004020202020204"/>
                        <a:ea typeface="Aptos" panose="02110004020202020204"/>
                        <a:cs typeface="Arial" panose="020B0604020202020204" pitchFamily="34" charset="0"/>
                      </a:endParaRPr>
                    </a:p>
                  </a:txBody>
                  <a:tcPr marL="20071" marR="20071"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00155830"/>
                  </a:ext>
                </a:extLst>
              </a:tr>
              <a:tr h="549131">
                <a:tc>
                  <a:txBody>
                    <a:bodyPr/>
                    <a:lstStyle/>
                    <a:p>
                      <a:pPr marL="0" marR="0">
                        <a:lnSpc>
                          <a:spcPct val="107000"/>
                        </a:lnSpc>
                        <a:spcBef>
                          <a:spcPts val="0"/>
                        </a:spcBef>
                        <a:spcAft>
                          <a:spcPts val="0"/>
                        </a:spcAft>
                      </a:pPr>
                      <a:r>
                        <a:rPr lang="en-US" sz="1200" kern="100">
                          <a:solidFill>
                            <a:srgbClr val="053C8F"/>
                          </a:solidFill>
                          <a:effectLst/>
                        </a:rPr>
                        <a:t>cosmal cure professional vital shine balsam for colored highlighted</a:t>
                      </a:r>
                      <a:endParaRPr lang="en-US" sz="1200" kern="100">
                        <a:solidFill>
                          <a:srgbClr val="053C8F"/>
                        </a:solidFill>
                        <a:effectLst/>
                        <a:latin typeface="Aptos" panose="02110004020202020204"/>
                        <a:ea typeface="Aptos" panose="02110004020202020204"/>
                        <a:cs typeface="Arial" panose="020B0604020202020204" pitchFamily="34" charset="0"/>
                      </a:endParaRPr>
                    </a:p>
                  </a:txBody>
                  <a:tcPr marL="20071" marR="20071"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nSpc>
                          <a:spcPct val="107000"/>
                        </a:lnSpc>
                        <a:spcBef>
                          <a:spcPts val="0"/>
                        </a:spcBef>
                        <a:spcAft>
                          <a:spcPts val="0"/>
                        </a:spcAft>
                      </a:pPr>
                      <a:r>
                        <a:rPr lang="en-US" sz="1200" kern="100">
                          <a:solidFill>
                            <a:srgbClr val="053C8F"/>
                          </a:solidFill>
                          <a:effectLst/>
                        </a:rPr>
                        <a:t>cosmal cure professional vital shine shampoo for colored highlighted</a:t>
                      </a:r>
                      <a:endParaRPr lang="en-US" sz="1200" kern="100">
                        <a:solidFill>
                          <a:srgbClr val="053C8F"/>
                        </a:solidFill>
                        <a:effectLst/>
                        <a:latin typeface="Aptos" panose="02110004020202020204"/>
                        <a:ea typeface="Aptos" panose="02110004020202020204"/>
                        <a:cs typeface="Arial" panose="020B0604020202020204" pitchFamily="34" charset="0"/>
                      </a:endParaRPr>
                    </a:p>
                  </a:txBody>
                  <a:tcPr marL="20071" marR="20071"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lnSpc>
                          <a:spcPct val="107000"/>
                        </a:lnSpc>
                        <a:spcBef>
                          <a:spcPts val="0"/>
                        </a:spcBef>
                        <a:spcAft>
                          <a:spcPts val="0"/>
                        </a:spcAft>
                      </a:pPr>
                      <a:r>
                        <a:rPr lang="en-US" sz="1600" kern="100">
                          <a:solidFill>
                            <a:srgbClr val="053C8F"/>
                          </a:solidFill>
                          <a:effectLst/>
                        </a:rPr>
                        <a:t>0.048226</a:t>
                      </a:r>
                      <a:endParaRPr lang="en-US" sz="1600" kern="100">
                        <a:solidFill>
                          <a:srgbClr val="053C8F"/>
                        </a:solidFill>
                        <a:effectLst/>
                        <a:latin typeface="Aptos" panose="02110004020202020204"/>
                        <a:ea typeface="Aptos" panose="02110004020202020204"/>
                        <a:cs typeface="Arial" panose="020B0604020202020204" pitchFamily="34" charset="0"/>
                      </a:endParaRPr>
                    </a:p>
                  </a:txBody>
                  <a:tcPr marL="20071" marR="20071"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lnSpc>
                          <a:spcPct val="107000"/>
                        </a:lnSpc>
                        <a:spcBef>
                          <a:spcPts val="0"/>
                        </a:spcBef>
                        <a:spcAft>
                          <a:spcPts val="0"/>
                        </a:spcAft>
                      </a:pPr>
                      <a:r>
                        <a:rPr lang="en-US" sz="1600" kern="100">
                          <a:solidFill>
                            <a:srgbClr val="053C8F"/>
                          </a:solidFill>
                          <a:effectLst/>
                        </a:rPr>
                        <a:t>0.828767</a:t>
                      </a:r>
                      <a:endParaRPr lang="en-US" sz="1600" kern="100">
                        <a:solidFill>
                          <a:srgbClr val="053C8F"/>
                        </a:solidFill>
                        <a:effectLst/>
                        <a:latin typeface="Aptos" panose="02110004020202020204"/>
                        <a:ea typeface="Aptos" panose="02110004020202020204"/>
                        <a:cs typeface="Arial" panose="020B0604020202020204" pitchFamily="34" charset="0"/>
                      </a:endParaRPr>
                    </a:p>
                  </a:txBody>
                  <a:tcPr marL="20071" marR="20071"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lnSpc>
                          <a:spcPct val="107000"/>
                        </a:lnSpc>
                        <a:spcBef>
                          <a:spcPts val="0"/>
                        </a:spcBef>
                        <a:spcAft>
                          <a:spcPts val="0"/>
                        </a:spcAft>
                      </a:pPr>
                      <a:r>
                        <a:rPr lang="en-US" sz="1600" kern="100" dirty="0">
                          <a:solidFill>
                            <a:srgbClr val="053C8F"/>
                          </a:solidFill>
                          <a:effectLst/>
                        </a:rPr>
                        <a:t>11.68189</a:t>
                      </a:r>
                      <a:endParaRPr lang="en-US" sz="1600" kern="100" dirty="0">
                        <a:solidFill>
                          <a:srgbClr val="053C8F"/>
                        </a:solidFill>
                        <a:effectLst/>
                        <a:latin typeface="Aptos" panose="02110004020202020204"/>
                        <a:ea typeface="Aptos" panose="02110004020202020204"/>
                        <a:cs typeface="Arial" panose="020B0604020202020204" pitchFamily="34" charset="0"/>
                      </a:endParaRPr>
                    </a:p>
                  </a:txBody>
                  <a:tcPr marL="20071" marR="20071"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20930711"/>
                  </a:ext>
                </a:extLst>
              </a:tr>
              <a:tr h="549131">
                <a:tc>
                  <a:txBody>
                    <a:bodyPr/>
                    <a:lstStyle/>
                    <a:p>
                      <a:pPr marL="0" marR="0">
                        <a:lnSpc>
                          <a:spcPct val="107000"/>
                        </a:lnSpc>
                        <a:spcBef>
                          <a:spcPts val="0"/>
                        </a:spcBef>
                        <a:spcAft>
                          <a:spcPts val="0"/>
                        </a:spcAft>
                      </a:pPr>
                      <a:r>
                        <a:rPr lang="en-US" sz="1200" kern="100">
                          <a:solidFill>
                            <a:srgbClr val="053C8F"/>
                          </a:solidFill>
                          <a:effectLst/>
                        </a:rPr>
                        <a:t>cosmal cure professional vital shine mask for colored highlighted</a:t>
                      </a:r>
                      <a:endParaRPr lang="en-US" sz="1200" kern="100">
                        <a:solidFill>
                          <a:srgbClr val="053C8F"/>
                        </a:solidFill>
                        <a:effectLst/>
                        <a:latin typeface="Aptos" panose="02110004020202020204"/>
                        <a:ea typeface="Aptos" panose="02110004020202020204"/>
                        <a:cs typeface="Arial" panose="020B0604020202020204" pitchFamily="34" charset="0"/>
                      </a:endParaRPr>
                    </a:p>
                  </a:txBody>
                  <a:tcPr marL="20071" marR="20071"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nSpc>
                          <a:spcPct val="107000"/>
                        </a:lnSpc>
                        <a:spcBef>
                          <a:spcPts val="0"/>
                        </a:spcBef>
                        <a:spcAft>
                          <a:spcPts val="0"/>
                        </a:spcAft>
                      </a:pPr>
                      <a:r>
                        <a:rPr lang="en-US" sz="1200" kern="100">
                          <a:solidFill>
                            <a:srgbClr val="053C8F"/>
                          </a:solidFill>
                          <a:effectLst/>
                        </a:rPr>
                        <a:t>cosmal cure professional vital shine shampoo for colored highlighted</a:t>
                      </a:r>
                      <a:endParaRPr lang="en-US" sz="1200" kern="100">
                        <a:solidFill>
                          <a:srgbClr val="053C8F"/>
                        </a:solidFill>
                        <a:effectLst/>
                        <a:latin typeface="Aptos" panose="02110004020202020204"/>
                        <a:ea typeface="Aptos" panose="02110004020202020204"/>
                        <a:cs typeface="Arial" panose="020B0604020202020204" pitchFamily="34" charset="0"/>
                      </a:endParaRPr>
                    </a:p>
                  </a:txBody>
                  <a:tcPr marL="20071" marR="20071"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lnSpc>
                          <a:spcPct val="107000"/>
                        </a:lnSpc>
                        <a:spcBef>
                          <a:spcPts val="0"/>
                        </a:spcBef>
                        <a:spcAft>
                          <a:spcPts val="0"/>
                        </a:spcAft>
                      </a:pPr>
                      <a:r>
                        <a:rPr lang="en-US" sz="1600" kern="100">
                          <a:solidFill>
                            <a:srgbClr val="053C8F"/>
                          </a:solidFill>
                          <a:effectLst/>
                        </a:rPr>
                        <a:t>0.028298</a:t>
                      </a:r>
                      <a:endParaRPr lang="en-US" sz="1600" kern="100">
                        <a:solidFill>
                          <a:srgbClr val="053C8F"/>
                        </a:solidFill>
                        <a:effectLst/>
                        <a:latin typeface="Aptos" panose="02110004020202020204"/>
                        <a:ea typeface="Aptos" panose="02110004020202020204"/>
                        <a:cs typeface="Arial" panose="020B0604020202020204" pitchFamily="34" charset="0"/>
                      </a:endParaRPr>
                    </a:p>
                  </a:txBody>
                  <a:tcPr marL="20071" marR="20071"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lnSpc>
                          <a:spcPct val="107000"/>
                        </a:lnSpc>
                        <a:spcBef>
                          <a:spcPts val="0"/>
                        </a:spcBef>
                        <a:spcAft>
                          <a:spcPts val="0"/>
                        </a:spcAft>
                      </a:pPr>
                      <a:r>
                        <a:rPr lang="en-US" sz="1600" kern="100">
                          <a:solidFill>
                            <a:srgbClr val="053C8F"/>
                          </a:solidFill>
                          <a:effectLst/>
                        </a:rPr>
                        <a:t>0.771739</a:t>
                      </a:r>
                      <a:endParaRPr lang="en-US" sz="1600" kern="100">
                        <a:solidFill>
                          <a:srgbClr val="053C8F"/>
                        </a:solidFill>
                        <a:effectLst/>
                        <a:latin typeface="Aptos" panose="02110004020202020204"/>
                        <a:ea typeface="Aptos" panose="02110004020202020204"/>
                        <a:cs typeface="Arial" panose="020B0604020202020204" pitchFamily="34" charset="0"/>
                      </a:endParaRPr>
                    </a:p>
                  </a:txBody>
                  <a:tcPr marL="20071" marR="20071"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lnSpc>
                          <a:spcPct val="107000"/>
                        </a:lnSpc>
                        <a:spcBef>
                          <a:spcPts val="0"/>
                        </a:spcBef>
                        <a:spcAft>
                          <a:spcPts val="0"/>
                        </a:spcAft>
                      </a:pPr>
                      <a:r>
                        <a:rPr lang="en-US" sz="1600" kern="100">
                          <a:solidFill>
                            <a:srgbClr val="053C8F"/>
                          </a:solidFill>
                          <a:effectLst/>
                        </a:rPr>
                        <a:t>10.87805</a:t>
                      </a:r>
                      <a:endParaRPr lang="en-US" sz="1600" kern="100">
                        <a:solidFill>
                          <a:srgbClr val="053C8F"/>
                        </a:solidFill>
                        <a:effectLst/>
                        <a:latin typeface="Aptos" panose="02110004020202020204"/>
                        <a:ea typeface="Aptos" panose="02110004020202020204"/>
                        <a:cs typeface="Arial" panose="020B0604020202020204" pitchFamily="34" charset="0"/>
                      </a:endParaRPr>
                    </a:p>
                  </a:txBody>
                  <a:tcPr marL="20071" marR="20071"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38533052"/>
                  </a:ext>
                </a:extLst>
              </a:tr>
              <a:tr h="363355">
                <a:tc>
                  <a:txBody>
                    <a:bodyPr/>
                    <a:lstStyle/>
                    <a:p>
                      <a:pPr marL="0" marR="0">
                        <a:lnSpc>
                          <a:spcPct val="107000"/>
                        </a:lnSpc>
                        <a:spcBef>
                          <a:spcPts val="0"/>
                        </a:spcBef>
                        <a:spcAft>
                          <a:spcPts val="0"/>
                        </a:spcAft>
                      </a:pPr>
                      <a:r>
                        <a:rPr lang="en-US" sz="1200" kern="100">
                          <a:solidFill>
                            <a:srgbClr val="053C8F"/>
                          </a:solidFill>
                          <a:effectLst/>
                        </a:rPr>
                        <a:t>soft wave kids curl gentle hair milk</a:t>
                      </a:r>
                      <a:endParaRPr lang="en-US" sz="1200" kern="100">
                        <a:solidFill>
                          <a:srgbClr val="053C8F"/>
                        </a:solidFill>
                        <a:effectLst/>
                        <a:latin typeface="Aptos" panose="02110004020202020204"/>
                        <a:ea typeface="Aptos" panose="02110004020202020204"/>
                        <a:cs typeface="Arial" panose="020B0604020202020204" pitchFamily="34" charset="0"/>
                      </a:endParaRPr>
                    </a:p>
                  </a:txBody>
                  <a:tcPr marL="20071" marR="20071"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nSpc>
                          <a:spcPct val="107000"/>
                        </a:lnSpc>
                        <a:spcBef>
                          <a:spcPts val="0"/>
                        </a:spcBef>
                        <a:spcAft>
                          <a:spcPts val="0"/>
                        </a:spcAft>
                      </a:pPr>
                      <a:r>
                        <a:rPr lang="en-US" sz="1200" kern="100">
                          <a:solidFill>
                            <a:srgbClr val="053C8F"/>
                          </a:solidFill>
                          <a:effectLst/>
                        </a:rPr>
                        <a:t>soft wave kids curl gentle shampoo</a:t>
                      </a:r>
                      <a:endParaRPr lang="en-US" sz="1200" kern="100">
                        <a:solidFill>
                          <a:srgbClr val="053C8F"/>
                        </a:solidFill>
                        <a:effectLst/>
                        <a:latin typeface="Aptos" panose="02110004020202020204"/>
                        <a:ea typeface="Aptos" panose="02110004020202020204"/>
                        <a:cs typeface="Arial" panose="020B0604020202020204" pitchFamily="34" charset="0"/>
                      </a:endParaRPr>
                    </a:p>
                  </a:txBody>
                  <a:tcPr marL="20071" marR="20071"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lnSpc>
                          <a:spcPct val="107000"/>
                        </a:lnSpc>
                        <a:spcBef>
                          <a:spcPts val="0"/>
                        </a:spcBef>
                        <a:spcAft>
                          <a:spcPts val="0"/>
                        </a:spcAft>
                      </a:pPr>
                      <a:r>
                        <a:rPr lang="en-US" sz="1600" kern="100">
                          <a:solidFill>
                            <a:srgbClr val="053C8F"/>
                          </a:solidFill>
                          <a:effectLst/>
                        </a:rPr>
                        <a:t>0.025508</a:t>
                      </a:r>
                      <a:endParaRPr lang="en-US" sz="1600" kern="100">
                        <a:solidFill>
                          <a:srgbClr val="053C8F"/>
                        </a:solidFill>
                        <a:effectLst/>
                        <a:latin typeface="Aptos" panose="02110004020202020204"/>
                        <a:ea typeface="Aptos" panose="02110004020202020204"/>
                        <a:cs typeface="Arial" panose="020B0604020202020204" pitchFamily="34" charset="0"/>
                      </a:endParaRPr>
                    </a:p>
                  </a:txBody>
                  <a:tcPr marL="20071" marR="20071"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lnSpc>
                          <a:spcPct val="107000"/>
                        </a:lnSpc>
                        <a:spcBef>
                          <a:spcPts val="0"/>
                        </a:spcBef>
                        <a:spcAft>
                          <a:spcPts val="0"/>
                        </a:spcAft>
                      </a:pPr>
                      <a:r>
                        <a:rPr lang="en-US" sz="1600" kern="100">
                          <a:solidFill>
                            <a:srgbClr val="053C8F"/>
                          </a:solidFill>
                          <a:effectLst/>
                        </a:rPr>
                        <a:t>0.719101</a:t>
                      </a:r>
                      <a:endParaRPr lang="en-US" sz="1600" kern="100">
                        <a:solidFill>
                          <a:srgbClr val="053C8F"/>
                        </a:solidFill>
                        <a:effectLst/>
                        <a:latin typeface="Aptos" panose="02110004020202020204"/>
                        <a:ea typeface="Aptos" panose="02110004020202020204"/>
                        <a:cs typeface="Arial" panose="020B0604020202020204" pitchFamily="34" charset="0"/>
                      </a:endParaRPr>
                    </a:p>
                  </a:txBody>
                  <a:tcPr marL="20071" marR="20071"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lnSpc>
                          <a:spcPct val="107000"/>
                        </a:lnSpc>
                        <a:spcBef>
                          <a:spcPts val="0"/>
                        </a:spcBef>
                        <a:spcAft>
                          <a:spcPts val="0"/>
                        </a:spcAft>
                      </a:pPr>
                      <a:r>
                        <a:rPr lang="en-US" sz="1600" kern="100" dirty="0">
                          <a:solidFill>
                            <a:srgbClr val="053C8F"/>
                          </a:solidFill>
                          <a:effectLst/>
                        </a:rPr>
                        <a:t>13.66837</a:t>
                      </a:r>
                      <a:endParaRPr lang="en-US" sz="1600" kern="100" dirty="0">
                        <a:solidFill>
                          <a:srgbClr val="053C8F"/>
                        </a:solidFill>
                        <a:effectLst/>
                        <a:latin typeface="Aptos" panose="02110004020202020204"/>
                        <a:ea typeface="Aptos" panose="02110004020202020204"/>
                        <a:cs typeface="Arial" panose="020B0604020202020204" pitchFamily="34" charset="0"/>
                      </a:endParaRPr>
                    </a:p>
                  </a:txBody>
                  <a:tcPr marL="20071" marR="20071"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21008865"/>
                  </a:ext>
                </a:extLst>
              </a:tr>
              <a:tr h="363355">
                <a:tc>
                  <a:txBody>
                    <a:bodyPr/>
                    <a:lstStyle/>
                    <a:p>
                      <a:pPr marL="0" marR="0">
                        <a:lnSpc>
                          <a:spcPct val="107000"/>
                        </a:lnSpc>
                        <a:spcBef>
                          <a:spcPts val="0"/>
                        </a:spcBef>
                        <a:spcAft>
                          <a:spcPts val="0"/>
                        </a:spcAft>
                      </a:pPr>
                      <a:r>
                        <a:rPr lang="en-US" sz="1200" kern="100">
                          <a:solidFill>
                            <a:srgbClr val="053C8F"/>
                          </a:solidFill>
                          <a:effectLst/>
                        </a:rPr>
                        <a:t>soft wave kids curl gentle moisturizer</a:t>
                      </a:r>
                      <a:endParaRPr lang="en-US" sz="1200" kern="100">
                        <a:solidFill>
                          <a:srgbClr val="053C8F"/>
                        </a:solidFill>
                        <a:effectLst/>
                        <a:latin typeface="Aptos" panose="02110004020202020204"/>
                        <a:ea typeface="Aptos" panose="02110004020202020204"/>
                        <a:cs typeface="Arial" panose="020B0604020202020204" pitchFamily="34" charset="0"/>
                      </a:endParaRPr>
                    </a:p>
                  </a:txBody>
                  <a:tcPr marL="20071" marR="20071"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nSpc>
                          <a:spcPct val="107000"/>
                        </a:lnSpc>
                        <a:spcBef>
                          <a:spcPts val="0"/>
                        </a:spcBef>
                        <a:spcAft>
                          <a:spcPts val="0"/>
                        </a:spcAft>
                      </a:pPr>
                      <a:r>
                        <a:rPr lang="en-US" sz="1200" kern="100">
                          <a:solidFill>
                            <a:srgbClr val="053C8F"/>
                          </a:solidFill>
                          <a:effectLst/>
                        </a:rPr>
                        <a:t>soft wave kids curl gentle shampoo</a:t>
                      </a:r>
                      <a:endParaRPr lang="en-US" sz="1200" kern="100">
                        <a:solidFill>
                          <a:srgbClr val="053C8F"/>
                        </a:solidFill>
                        <a:effectLst/>
                        <a:latin typeface="Aptos" panose="02110004020202020204"/>
                        <a:ea typeface="Aptos" panose="02110004020202020204"/>
                        <a:cs typeface="Arial" panose="020B0604020202020204" pitchFamily="34" charset="0"/>
                      </a:endParaRPr>
                    </a:p>
                  </a:txBody>
                  <a:tcPr marL="20071" marR="20071"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lnSpc>
                          <a:spcPct val="107000"/>
                        </a:lnSpc>
                        <a:spcBef>
                          <a:spcPts val="0"/>
                        </a:spcBef>
                        <a:spcAft>
                          <a:spcPts val="0"/>
                        </a:spcAft>
                      </a:pPr>
                      <a:r>
                        <a:rPr lang="en-US" sz="1600" kern="100">
                          <a:solidFill>
                            <a:srgbClr val="053C8F"/>
                          </a:solidFill>
                          <a:effectLst/>
                        </a:rPr>
                        <a:t>0.038661</a:t>
                      </a:r>
                      <a:endParaRPr lang="en-US" sz="1600" kern="100">
                        <a:solidFill>
                          <a:srgbClr val="053C8F"/>
                        </a:solidFill>
                        <a:effectLst/>
                        <a:latin typeface="Aptos" panose="02110004020202020204"/>
                        <a:ea typeface="Aptos" panose="02110004020202020204"/>
                        <a:cs typeface="Arial" panose="020B0604020202020204" pitchFamily="34" charset="0"/>
                      </a:endParaRPr>
                    </a:p>
                  </a:txBody>
                  <a:tcPr marL="20071" marR="20071"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lnSpc>
                          <a:spcPct val="107000"/>
                        </a:lnSpc>
                        <a:spcBef>
                          <a:spcPts val="0"/>
                        </a:spcBef>
                        <a:spcAft>
                          <a:spcPts val="0"/>
                        </a:spcAft>
                      </a:pPr>
                      <a:r>
                        <a:rPr lang="en-US" sz="1600" kern="100">
                          <a:solidFill>
                            <a:srgbClr val="053C8F"/>
                          </a:solidFill>
                          <a:effectLst/>
                        </a:rPr>
                        <a:t>0.858407</a:t>
                      </a:r>
                      <a:endParaRPr lang="en-US" sz="1600" kern="100">
                        <a:solidFill>
                          <a:srgbClr val="053C8F"/>
                        </a:solidFill>
                        <a:effectLst/>
                        <a:latin typeface="Aptos" panose="02110004020202020204"/>
                        <a:ea typeface="Aptos" panose="02110004020202020204"/>
                        <a:cs typeface="Arial" panose="020B0604020202020204" pitchFamily="34" charset="0"/>
                      </a:endParaRPr>
                    </a:p>
                  </a:txBody>
                  <a:tcPr marL="20071" marR="20071"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lnSpc>
                          <a:spcPct val="107000"/>
                        </a:lnSpc>
                        <a:spcBef>
                          <a:spcPts val="0"/>
                        </a:spcBef>
                        <a:spcAft>
                          <a:spcPts val="0"/>
                        </a:spcAft>
                      </a:pPr>
                      <a:r>
                        <a:rPr lang="en-US" sz="1600" kern="100">
                          <a:solidFill>
                            <a:srgbClr val="053C8F"/>
                          </a:solidFill>
                          <a:effectLst/>
                        </a:rPr>
                        <a:t>16.31624</a:t>
                      </a:r>
                      <a:endParaRPr lang="en-US" sz="1600" kern="100">
                        <a:solidFill>
                          <a:srgbClr val="053C8F"/>
                        </a:solidFill>
                        <a:effectLst/>
                        <a:latin typeface="Aptos" panose="02110004020202020204"/>
                        <a:ea typeface="Aptos" panose="02110004020202020204"/>
                        <a:cs typeface="Arial" panose="020B0604020202020204" pitchFamily="34" charset="0"/>
                      </a:endParaRPr>
                    </a:p>
                  </a:txBody>
                  <a:tcPr marL="20071" marR="20071"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31430784"/>
                  </a:ext>
                </a:extLst>
              </a:tr>
              <a:tr h="363355">
                <a:tc>
                  <a:txBody>
                    <a:bodyPr/>
                    <a:lstStyle/>
                    <a:p>
                      <a:pPr marL="0" marR="0">
                        <a:lnSpc>
                          <a:spcPct val="107000"/>
                        </a:lnSpc>
                        <a:spcBef>
                          <a:spcPts val="0"/>
                        </a:spcBef>
                        <a:spcAft>
                          <a:spcPts val="0"/>
                        </a:spcAft>
                      </a:pPr>
                      <a:r>
                        <a:rPr lang="en-US" sz="1200" kern="100">
                          <a:solidFill>
                            <a:srgbClr val="053C8F"/>
                          </a:solidFill>
                          <a:effectLst/>
                        </a:rPr>
                        <a:t>soft wave kids curl gentle shampoo</a:t>
                      </a:r>
                      <a:endParaRPr lang="en-US" sz="1200" kern="100">
                        <a:solidFill>
                          <a:srgbClr val="053C8F"/>
                        </a:solidFill>
                        <a:effectLst/>
                        <a:latin typeface="Aptos" panose="02110004020202020204"/>
                        <a:ea typeface="Aptos" panose="02110004020202020204"/>
                        <a:cs typeface="Arial" panose="020B0604020202020204" pitchFamily="34" charset="0"/>
                      </a:endParaRPr>
                    </a:p>
                  </a:txBody>
                  <a:tcPr marL="20071" marR="20071"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nSpc>
                          <a:spcPct val="107000"/>
                        </a:lnSpc>
                        <a:spcBef>
                          <a:spcPts val="0"/>
                        </a:spcBef>
                        <a:spcAft>
                          <a:spcPts val="0"/>
                        </a:spcAft>
                      </a:pPr>
                      <a:r>
                        <a:rPr lang="en-US" sz="1200" kern="100">
                          <a:solidFill>
                            <a:srgbClr val="053C8F"/>
                          </a:solidFill>
                          <a:effectLst/>
                        </a:rPr>
                        <a:t>soft wave kids curl gentle moisturizer</a:t>
                      </a:r>
                      <a:endParaRPr lang="en-US" sz="1200" kern="100">
                        <a:solidFill>
                          <a:srgbClr val="053C8F"/>
                        </a:solidFill>
                        <a:effectLst/>
                        <a:latin typeface="Aptos" panose="02110004020202020204"/>
                        <a:ea typeface="Aptos" panose="02110004020202020204"/>
                        <a:cs typeface="Arial" panose="020B0604020202020204" pitchFamily="34" charset="0"/>
                      </a:endParaRPr>
                    </a:p>
                  </a:txBody>
                  <a:tcPr marL="20071" marR="20071"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lnSpc>
                          <a:spcPct val="107000"/>
                        </a:lnSpc>
                        <a:spcBef>
                          <a:spcPts val="0"/>
                        </a:spcBef>
                        <a:spcAft>
                          <a:spcPts val="0"/>
                        </a:spcAft>
                      </a:pPr>
                      <a:r>
                        <a:rPr lang="en-US" sz="1600" kern="100">
                          <a:solidFill>
                            <a:srgbClr val="053C8F"/>
                          </a:solidFill>
                          <a:effectLst/>
                        </a:rPr>
                        <a:t>0.038661</a:t>
                      </a:r>
                      <a:endParaRPr lang="en-US" sz="1600" kern="100">
                        <a:solidFill>
                          <a:srgbClr val="053C8F"/>
                        </a:solidFill>
                        <a:effectLst/>
                        <a:latin typeface="Aptos" panose="02110004020202020204"/>
                        <a:ea typeface="Aptos" panose="02110004020202020204"/>
                        <a:cs typeface="Arial" panose="020B0604020202020204" pitchFamily="34" charset="0"/>
                      </a:endParaRPr>
                    </a:p>
                  </a:txBody>
                  <a:tcPr marL="20071" marR="20071"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lnSpc>
                          <a:spcPct val="107000"/>
                        </a:lnSpc>
                        <a:spcBef>
                          <a:spcPts val="0"/>
                        </a:spcBef>
                        <a:spcAft>
                          <a:spcPts val="0"/>
                        </a:spcAft>
                      </a:pPr>
                      <a:r>
                        <a:rPr lang="en-US" sz="1600" kern="100">
                          <a:solidFill>
                            <a:srgbClr val="053C8F"/>
                          </a:solidFill>
                          <a:effectLst/>
                        </a:rPr>
                        <a:t>0.734848</a:t>
                      </a:r>
                      <a:endParaRPr lang="en-US" sz="1600" kern="100">
                        <a:solidFill>
                          <a:srgbClr val="053C8F"/>
                        </a:solidFill>
                        <a:effectLst/>
                        <a:latin typeface="Aptos" panose="02110004020202020204"/>
                        <a:ea typeface="Aptos" panose="02110004020202020204"/>
                        <a:cs typeface="Arial" panose="020B0604020202020204" pitchFamily="34" charset="0"/>
                      </a:endParaRPr>
                    </a:p>
                  </a:txBody>
                  <a:tcPr marL="20071" marR="20071"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lnSpc>
                          <a:spcPct val="107000"/>
                        </a:lnSpc>
                        <a:spcBef>
                          <a:spcPts val="0"/>
                        </a:spcBef>
                        <a:spcAft>
                          <a:spcPts val="0"/>
                        </a:spcAft>
                      </a:pPr>
                      <a:r>
                        <a:rPr lang="en-US" sz="1600" kern="100">
                          <a:solidFill>
                            <a:srgbClr val="053C8F"/>
                          </a:solidFill>
                          <a:effectLst/>
                        </a:rPr>
                        <a:t>16.31624</a:t>
                      </a:r>
                      <a:endParaRPr lang="en-US" sz="1600" kern="100">
                        <a:solidFill>
                          <a:srgbClr val="053C8F"/>
                        </a:solidFill>
                        <a:effectLst/>
                        <a:latin typeface="Aptos" panose="02110004020202020204"/>
                        <a:ea typeface="Aptos" panose="02110004020202020204"/>
                        <a:cs typeface="Arial" panose="020B0604020202020204" pitchFamily="34" charset="0"/>
                      </a:endParaRPr>
                    </a:p>
                  </a:txBody>
                  <a:tcPr marL="20071" marR="20071"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70555910"/>
                  </a:ext>
                </a:extLst>
              </a:tr>
              <a:tr h="549131">
                <a:tc>
                  <a:txBody>
                    <a:bodyPr/>
                    <a:lstStyle/>
                    <a:p>
                      <a:pPr marL="0" marR="0">
                        <a:lnSpc>
                          <a:spcPct val="107000"/>
                        </a:lnSpc>
                        <a:spcBef>
                          <a:spcPts val="0"/>
                        </a:spcBef>
                        <a:spcAft>
                          <a:spcPts val="0"/>
                        </a:spcAft>
                      </a:pPr>
                      <a:r>
                        <a:rPr lang="en-US" sz="1200" kern="100">
                          <a:solidFill>
                            <a:srgbClr val="053C8F"/>
                          </a:solidFill>
                          <a:effectLst/>
                        </a:rPr>
                        <a:t>soft wave kids strawberry conditioner over 90 natural origin ingredients</a:t>
                      </a:r>
                      <a:endParaRPr lang="en-US" sz="1200" kern="100">
                        <a:solidFill>
                          <a:srgbClr val="053C8F"/>
                        </a:solidFill>
                        <a:effectLst/>
                        <a:latin typeface="Aptos" panose="02110004020202020204"/>
                        <a:ea typeface="Aptos" panose="02110004020202020204"/>
                        <a:cs typeface="Arial" panose="020B0604020202020204" pitchFamily="34" charset="0"/>
                      </a:endParaRPr>
                    </a:p>
                  </a:txBody>
                  <a:tcPr marL="20071" marR="20071"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nSpc>
                          <a:spcPct val="107000"/>
                        </a:lnSpc>
                        <a:spcBef>
                          <a:spcPts val="0"/>
                        </a:spcBef>
                        <a:spcAft>
                          <a:spcPts val="0"/>
                        </a:spcAft>
                      </a:pPr>
                      <a:r>
                        <a:rPr lang="en-US" sz="1200" kern="100">
                          <a:solidFill>
                            <a:srgbClr val="053C8F"/>
                          </a:solidFill>
                          <a:effectLst/>
                        </a:rPr>
                        <a:t>soft wave kids shampoo strawberry over 90 natural origin ingredients</a:t>
                      </a:r>
                      <a:endParaRPr lang="en-US" sz="1200" kern="100">
                        <a:solidFill>
                          <a:srgbClr val="053C8F"/>
                        </a:solidFill>
                        <a:effectLst/>
                        <a:latin typeface="Aptos" panose="02110004020202020204"/>
                        <a:ea typeface="Aptos" panose="02110004020202020204"/>
                        <a:cs typeface="Arial" panose="020B0604020202020204" pitchFamily="34" charset="0"/>
                      </a:endParaRPr>
                    </a:p>
                  </a:txBody>
                  <a:tcPr marL="20071" marR="20071"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lnSpc>
                          <a:spcPct val="107000"/>
                        </a:lnSpc>
                        <a:spcBef>
                          <a:spcPts val="0"/>
                        </a:spcBef>
                        <a:spcAft>
                          <a:spcPts val="0"/>
                        </a:spcAft>
                      </a:pPr>
                      <a:r>
                        <a:rPr lang="en-US" sz="1600" kern="100">
                          <a:solidFill>
                            <a:srgbClr val="053C8F"/>
                          </a:solidFill>
                          <a:effectLst/>
                        </a:rPr>
                        <a:t>0.026704</a:t>
                      </a:r>
                      <a:endParaRPr lang="en-US" sz="1600" kern="100">
                        <a:solidFill>
                          <a:srgbClr val="053C8F"/>
                        </a:solidFill>
                        <a:effectLst/>
                        <a:latin typeface="Aptos" panose="02110004020202020204"/>
                        <a:ea typeface="Aptos" panose="02110004020202020204"/>
                        <a:cs typeface="Arial" panose="020B0604020202020204" pitchFamily="34" charset="0"/>
                      </a:endParaRPr>
                    </a:p>
                  </a:txBody>
                  <a:tcPr marL="20071" marR="20071"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lnSpc>
                          <a:spcPct val="107000"/>
                        </a:lnSpc>
                        <a:spcBef>
                          <a:spcPts val="0"/>
                        </a:spcBef>
                        <a:spcAft>
                          <a:spcPts val="0"/>
                        </a:spcAft>
                      </a:pPr>
                      <a:r>
                        <a:rPr lang="en-US" sz="1600" kern="100">
                          <a:solidFill>
                            <a:srgbClr val="053C8F"/>
                          </a:solidFill>
                          <a:effectLst/>
                        </a:rPr>
                        <a:t>0.817073</a:t>
                      </a:r>
                      <a:endParaRPr lang="en-US" sz="1600" kern="100">
                        <a:solidFill>
                          <a:srgbClr val="053C8F"/>
                        </a:solidFill>
                        <a:effectLst/>
                        <a:latin typeface="Aptos" panose="02110004020202020204"/>
                        <a:ea typeface="Aptos" panose="02110004020202020204"/>
                        <a:cs typeface="Arial" panose="020B0604020202020204" pitchFamily="34" charset="0"/>
                      </a:endParaRPr>
                    </a:p>
                  </a:txBody>
                  <a:tcPr marL="20071" marR="20071"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lnSpc>
                          <a:spcPct val="107000"/>
                        </a:lnSpc>
                        <a:spcBef>
                          <a:spcPts val="0"/>
                        </a:spcBef>
                        <a:spcAft>
                          <a:spcPts val="0"/>
                        </a:spcAft>
                      </a:pPr>
                      <a:r>
                        <a:rPr lang="en-US" sz="1600" kern="100">
                          <a:solidFill>
                            <a:srgbClr val="053C8F"/>
                          </a:solidFill>
                          <a:effectLst/>
                        </a:rPr>
                        <a:t>17.82641</a:t>
                      </a:r>
                      <a:endParaRPr lang="en-US" sz="1600" kern="100">
                        <a:solidFill>
                          <a:srgbClr val="053C8F"/>
                        </a:solidFill>
                        <a:effectLst/>
                        <a:latin typeface="Aptos" panose="02110004020202020204"/>
                        <a:ea typeface="Aptos" panose="02110004020202020204"/>
                        <a:cs typeface="Arial" panose="020B0604020202020204" pitchFamily="34" charset="0"/>
                      </a:endParaRPr>
                    </a:p>
                  </a:txBody>
                  <a:tcPr marL="20071" marR="20071"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9059153"/>
                  </a:ext>
                </a:extLst>
              </a:tr>
              <a:tr h="920684">
                <a:tc>
                  <a:txBody>
                    <a:bodyPr/>
                    <a:lstStyle/>
                    <a:p>
                      <a:pPr marL="0" marR="0">
                        <a:lnSpc>
                          <a:spcPct val="107000"/>
                        </a:lnSpc>
                        <a:spcBef>
                          <a:spcPts val="0"/>
                        </a:spcBef>
                        <a:spcAft>
                          <a:spcPts val="0"/>
                        </a:spcAft>
                      </a:pPr>
                      <a:r>
                        <a:rPr lang="en-US" sz="1200" kern="100">
                          <a:solidFill>
                            <a:srgbClr val="053C8F"/>
                          </a:solidFill>
                          <a:effectLst/>
                        </a:rPr>
                        <a:t>cosmal cure professional nutri strength mask for dry damaged, cosmal cure professional nutri strength balsam for dry damaged</a:t>
                      </a:r>
                      <a:endParaRPr lang="en-US" sz="1200" kern="100">
                        <a:solidFill>
                          <a:srgbClr val="053C8F"/>
                        </a:solidFill>
                        <a:effectLst/>
                        <a:latin typeface="Aptos" panose="02110004020202020204"/>
                        <a:ea typeface="Aptos" panose="02110004020202020204"/>
                        <a:cs typeface="Arial" panose="020B0604020202020204" pitchFamily="34" charset="0"/>
                      </a:endParaRPr>
                    </a:p>
                  </a:txBody>
                  <a:tcPr marL="20071" marR="20071"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nSpc>
                          <a:spcPct val="107000"/>
                        </a:lnSpc>
                        <a:spcBef>
                          <a:spcPts val="0"/>
                        </a:spcBef>
                        <a:spcAft>
                          <a:spcPts val="0"/>
                        </a:spcAft>
                      </a:pPr>
                      <a:r>
                        <a:rPr lang="en-US" sz="1200" kern="100">
                          <a:solidFill>
                            <a:srgbClr val="053C8F"/>
                          </a:solidFill>
                          <a:effectLst/>
                        </a:rPr>
                        <a:t>cosmal cure professional nutri strength shampoo for dry damaged</a:t>
                      </a:r>
                      <a:endParaRPr lang="en-US" sz="1200" kern="100">
                        <a:solidFill>
                          <a:srgbClr val="053C8F"/>
                        </a:solidFill>
                        <a:effectLst/>
                        <a:latin typeface="Aptos" panose="02110004020202020204"/>
                        <a:ea typeface="Aptos" panose="02110004020202020204"/>
                        <a:cs typeface="Arial" panose="020B0604020202020204" pitchFamily="34" charset="0"/>
                      </a:endParaRPr>
                    </a:p>
                  </a:txBody>
                  <a:tcPr marL="20071" marR="20071"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lnSpc>
                          <a:spcPct val="107000"/>
                        </a:lnSpc>
                        <a:spcBef>
                          <a:spcPts val="0"/>
                        </a:spcBef>
                        <a:spcAft>
                          <a:spcPts val="0"/>
                        </a:spcAft>
                      </a:pPr>
                      <a:r>
                        <a:rPr lang="en-US" sz="1600" kern="100">
                          <a:solidFill>
                            <a:srgbClr val="053C8F"/>
                          </a:solidFill>
                          <a:effectLst/>
                        </a:rPr>
                        <a:t>0.02232</a:t>
                      </a:r>
                      <a:endParaRPr lang="en-US" sz="1600" kern="100">
                        <a:solidFill>
                          <a:srgbClr val="053C8F"/>
                        </a:solidFill>
                        <a:effectLst/>
                        <a:latin typeface="Aptos" panose="02110004020202020204"/>
                        <a:ea typeface="Aptos" panose="02110004020202020204"/>
                        <a:cs typeface="Arial" panose="020B0604020202020204" pitchFamily="34" charset="0"/>
                      </a:endParaRPr>
                    </a:p>
                  </a:txBody>
                  <a:tcPr marL="20071" marR="20071"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lnSpc>
                          <a:spcPct val="107000"/>
                        </a:lnSpc>
                        <a:spcBef>
                          <a:spcPts val="0"/>
                        </a:spcBef>
                        <a:spcAft>
                          <a:spcPts val="0"/>
                        </a:spcAft>
                      </a:pPr>
                      <a:r>
                        <a:rPr lang="en-US" sz="1600" kern="100">
                          <a:solidFill>
                            <a:srgbClr val="053C8F"/>
                          </a:solidFill>
                          <a:effectLst/>
                        </a:rPr>
                        <a:t>0.918033</a:t>
                      </a:r>
                      <a:endParaRPr lang="en-US" sz="1600" kern="100">
                        <a:solidFill>
                          <a:srgbClr val="053C8F"/>
                        </a:solidFill>
                        <a:effectLst/>
                        <a:latin typeface="Aptos" panose="02110004020202020204"/>
                        <a:ea typeface="Aptos" panose="02110004020202020204"/>
                        <a:cs typeface="Arial" panose="020B0604020202020204" pitchFamily="34" charset="0"/>
                      </a:endParaRPr>
                    </a:p>
                  </a:txBody>
                  <a:tcPr marL="20071" marR="20071"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lnSpc>
                          <a:spcPct val="107000"/>
                        </a:lnSpc>
                        <a:spcBef>
                          <a:spcPts val="0"/>
                        </a:spcBef>
                        <a:spcAft>
                          <a:spcPts val="0"/>
                        </a:spcAft>
                      </a:pPr>
                      <a:r>
                        <a:rPr lang="en-US" sz="1600" kern="100" dirty="0">
                          <a:solidFill>
                            <a:srgbClr val="053C8F"/>
                          </a:solidFill>
                          <a:effectLst/>
                        </a:rPr>
                        <a:t>11.12727</a:t>
                      </a:r>
                      <a:endParaRPr lang="en-US" sz="1600" kern="100" dirty="0">
                        <a:solidFill>
                          <a:srgbClr val="053C8F"/>
                        </a:solidFill>
                        <a:effectLst/>
                        <a:latin typeface="Aptos" panose="02110004020202020204"/>
                        <a:ea typeface="Aptos" panose="02110004020202020204"/>
                        <a:cs typeface="Arial" panose="020B0604020202020204" pitchFamily="34" charset="0"/>
                      </a:endParaRPr>
                    </a:p>
                  </a:txBody>
                  <a:tcPr marL="20071" marR="20071"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92524264"/>
                  </a:ext>
                </a:extLst>
              </a:tr>
              <a:tr h="920684">
                <a:tc>
                  <a:txBody>
                    <a:bodyPr/>
                    <a:lstStyle/>
                    <a:p>
                      <a:pPr marL="0" marR="0">
                        <a:lnSpc>
                          <a:spcPct val="107000"/>
                        </a:lnSpc>
                        <a:spcBef>
                          <a:spcPts val="0"/>
                        </a:spcBef>
                        <a:spcAft>
                          <a:spcPts val="0"/>
                        </a:spcAft>
                      </a:pPr>
                      <a:r>
                        <a:rPr lang="en-US" sz="1200" kern="100">
                          <a:solidFill>
                            <a:srgbClr val="053C8F"/>
                          </a:solidFill>
                          <a:effectLst/>
                        </a:rPr>
                        <a:t>cosmal cure professional nutri strength mask for dry damaged, cosmal cure professional nutri strength shampoo for dry damaged</a:t>
                      </a:r>
                      <a:endParaRPr lang="en-US" sz="1200" kern="100">
                        <a:solidFill>
                          <a:srgbClr val="053C8F"/>
                        </a:solidFill>
                        <a:effectLst/>
                        <a:latin typeface="Aptos" panose="02110004020202020204"/>
                        <a:ea typeface="Aptos" panose="02110004020202020204"/>
                        <a:cs typeface="Arial" panose="020B0604020202020204" pitchFamily="34" charset="0"/>
                      </a:endParaRPr>
                    </a:p>
                  </a:txBody>
                  <a:tcPr marL="20071" marR="20071"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nSpc>
                          <a:spcPct val="107000"/>
                        </a:lnSpc>
                        <a:spcBef>
                          <a:spcPts val="0"/>
                        </a:spcBef>
                        <a:spcAft>
                          <a:spcPts val="0"/>
                        </a:spcAft>
                      </a:pPr>
                      <a:r>
                        <a:rPr lang="en-US" sz="1200" kern="100">
                          <a:solidFill>
                            <a:srgbClr val="053C8F"/>
                          </a:solidFill>
                          <a:effectLst/>
                        </a:rPr>
                        <a:t>cosmal cure professional nutri strength balsam for dry damaged</a:t>
                      </a:r>
                      <a:endParaRPr lang="en-US" sz="1200" kern="100">
                        <a:solidFill>
                          <a:srgbClr val="053C8F"/>
                        </a:solidFill>
                        <a:effectLst/>
                        <a:latin typeface="Aptos" panose="02110004020202020204"/>
                        <a:ea typeface="Aptos" panose="02110004020202020204"/>
                        <a:cs typeface="Arial" panose="020B0604020202020204" pitchFamily="34" charset="0"/>
                      </a:endParaRPr>
                    </a:p>
                  </a:txBody>
                  <a:tcPr marL="20071" marR="20071"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lnSpc>
                          <a:spcPct val="107000"/>
                        </a:lnSpc>
                        <a:spcBef>
                          <a:spcPts val="0"/>
                        </a:spcBef>
                        <a:spcAft>
                          <a:spcPts val="0"/>
                        </a:spcAft>
                      </a:pPr>
                      <a:r>
                        <a:rPr lang="en-US" sz="1600" kern="100">
                          <a:solidFill>
                            <a:srgbClr val="053C8F"/>
                          </a:solidFill>
                          <a:effectLst/>
                        </a:rPr>
                        <a:t>0.02232</a:t>
                      </a:r>
                      <a:endParaRPr lang="en-US" sz="1600" kern="100">
                        <a:solidFill>
                          <a:srgbClr val="053C8F"/>
                        </a:solidFill>
                        <a:effectLst/>
                        <a:latin typeface="Aptos" panose="02110004020202020204"/>
                        <a:ea typeface="Aptos" panose="02110004020202020204"/>
                        <a:cs typeface="Arial" panose="020B0604020202020204" pitchFamily="34" charset="0"/>
                      </a:endParaRPr>
                    </a:p>
                  </a:txBody>
                  <a:tcPr marL="20071" marR="20071"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lnSpc>
                          <a:spcPct val="107000"/>
                        </a:lnSpc>
                        <a:spcBef>
                          <a:spcPts val="0"/>
                        </a:spcBef>
                        <a:spcAft>
                          <a:spcPts val="0"/>
                        </a:spcAft>
                      </a:pPr>
                      <a:r>
                        <a:rPr lang="en-US" sz="1600" kern="100">
                          <a:solidFill>
                            <a:srgbClr val="053C8F"/>
                          </a:solidFill>
                          <a:effectLst/>
                        </a:rPr>
                        <a:t>0.888889</a:t>
                      </a:r>
                      <a:endParaRPr lang="en-US" sz="1600" kern="100">
                        <a:solidFill>
                          <a:srgbClr val="053C8F"/>
                        </a:solidFill>
                        <a:effectLst/>
                        <a:latin typeface="Aptos" panose="02110004020202020204"/>
                        <a:ea typeface="Aptos" panose="02110004020202020204"/>
                        <a:cs typeface="Arial" panose="020B0604020202020204" pitchFamily="34" charset="0"/>
                      </a:endParaRPr>
                    </a:p>
                  </a:txBody>
                  <a:tcPr marL="20071" marR="20071"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lnSpc>
                          <a:spcPct val="107000"/>
                        </a:lnSpc>
                        <a:spcBef>
                          <a:spcPts val="0"/>
                        </a:spcBef>
                        <a:spcAft>
                          <a:spcPts val="0"/>
                        </a:spcAft>
                      </a:pPr>
                      <a:r>
                        <a:rPr lang="en-US" sz="1600" kern="100" dirty="0">
                          <a:solidFill>
                            <a:srgbClr val="053C8F"/>
                          </a:solidFill>
                          <a:effectLst/>
                        </a:rPr>
                        <a:t>13.5165</a:t>
                      </a:r>
                      <a:endParaRPr lang="en-US" sz="1600" kern="100" dirty="0">
                        <a:solidFill>
                          <a:srgbClr val="053C8F"/>
                        </a:solidFill>
                        <a:effectLst/>
                        <a:latin typeface="Aptos" panose="02110004020202020204"/>
                        <a:ea typeface="Aptos" panose="02110004020202020204"/>
                        <a:cs typeface="Arial" panose="020B0604020202020204" pitchFamily="34" charset="0"/>
                      </a:endParaRPr>
                    </a:p>
                  </a:txBody>
                  <a:tcPr marL="20071" marR="20071"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27734913"/>
                  </a:ext>
                </a:extLst>
              </a:tr>
            </a:tbl>
          </a:graphicData>
        </a:graphic>
      </p:graphicFrame>
    </p:spTree>
    <p:extLst>
      <p:ext uri="{BB962C8B-B14F-4D97-AF65-F5344CB8AC3E}">
        <p14:creationId xmlns:p14="http://schemas.microsoft.com/office/powerpoint/2010/main" val="291758239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5" name="Straight Connector 24">
            <a:extLst>
              <a:ext uri="{FF2B5EF4-FFF2-40B4-BE49-F238E27FC236}">
                <a16:creationId xmlns:a16="http://schemas.microsoft.com/office/drawing/2014/main" id="{8820F067-EF25-0CD5-E745-FB4B7A2164EF}"/>
              </a:ext>
            </a:extLst>
          </p:cNvPr>
          <p:cNvCxnSpPr/>
          <p:nvPr/>
        </p:nvCxnSpPr>
        <p:spPr>
          <a:xfrm>
            <a:off x="285750" y="267474"/>
            <a:ext cx="11772900" cy="0"/>
          </a:xfrm>
          <a:prstGeom prst="line">
            <a:avLst/>
          </a:prstGeom>
          <a:ln>
            <a:solidFill>
              <a:srgbClr val="053C8F"/>
            </a:solidFill>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AA550F7C-761D-1390-51F2-3C5B36F1DE53}"/>
              </a:ext>
            </a:extLst>
          </p:cNvPr>
          <p:cNvSpPr txBox="1"/>
          <p:nvPr/>
        </p:nvSpPr>
        <p:spPr>
          <a:xfrm>
            <a:off x="320690" y="12735"/>
            <a:ext cx="1741182"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effectLst/>
                <a:uLnTx/>
                <a:uFillTx/>
                <a:latin typeface="Segoe UI" panose="020B0502040204020203" pitchFamily="34" charset="0"/>
                <a:cs typeface="Segoe UI" panose="020B0502040204020203" pitchFamily="34" charset="0"/>
              </a:rPr>
              <a:t>FORECASTING ANALYSIS</a:t>
            </a:r>
            <a:endParaRPr kumimoji="0" lang="en-US" sz="1100" b="0" i="0" u="none" strike="noStrike" kern="1200" cap="none" spc="0" normalizeH="0" baseline="0" noProof="0" dirty="0">
              <a:ln>
                <a:noFill/>
              </a:ln>
              <a:effectLst/>
              <a:uLnTx/>
              <a:uFillTx/>
              <a:latin typeface="Calibri" panose="020F0502020204030204" pitchFamily="34" charset="0"/>
              <a:ea typeface="+mn-ea"/>
              <a:cs typeface="Calibri" panose="020F0502020204030204" pitchFamily="34" charset="0"/>
            </a:endParaRPr>
          </a:p>
        </p:txBody>
      </p:sp>
      <p:sp>
        <p:nvSpPr>
          <p:cNvPr id="28" name="TextBox 27">
            <a:extLst>
              <a:ext uri="{FF2B5EF4-FFF2-40B4-BE49-F238E27FC236}">
                <a16:creationId xmlns:a16="http://schemas.microsoft.com/office/drawing/2014/main" id="{379B6B42-1E91-C09C-48AE-7F7A2C12CB24}"/>
              </a:ext>
            </a:extLst>
          </p:cNvPr>
          <p:cNvSpPr txBox="1"/>
          <p:nvPr/>
        </p:nvSpPr>
        <p:spPr>
          <a:xfrm>
            <a:off x="3509708" y="34019"/>
            <a:ext cx="1545616"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effectLst/>
                <a:uLnTx/>
                <a:uFillTx/>
                <a:latin typeface="Segoe UI" panose="020B0502040204020203" pitchFamily="34" charset="0"/>
                <a:cs typeface="Segoe UI" panose="020B0502040204020203" pitchFamily="34" charset="0"/>
              </a:rPr>
              <a:t>BUSINESS ANALYTICS</a:t>
            </a:r>
            <a:endParaRPr kumimoji="0" lang="en-US" sz="1100" b="0" i="0" u="none" strike="noStrike" kern="1200" cap="none" spc="0" normalizeH="0" baseline="0" noProof="0" dirty="0">
              <a:ln>
                <a:noFill/>
              </a:ln>
              <a:effectLst/>
              <a:uLnTx/>
              <a:uFillTx/>
              <a:latin typeface="Calibri" panose="020F0502020204030204" pitchFamily="34" charset="0"/>
              <a:ea typeface="+mn-ea"/>
              <a:cs typeface="Calibri" panose="020F0502020204030204" pitchFamily="34" charset="0"/>
            </a:endParaRPr>
          </a:p>
        </p:txBody>
      </p:sp>
      <p:sp>
        <p:nvSpPr>
          <p:cNvPr id="29" name="TextBox 28">
            <a:extLst>
              <a:ext uri="{FF2B5EF4-FFF2-40B4-BE49-F238E27FC236}">
                <a16:creationId xmlns:a16="http://schemas.microsoft.com/office/drawing/2014/main" id="{5E22C124-A3D5-E1B2-7969-7B91F7166C9B}"/>
              </a:ext>
            </a:extLst>
          </p:cNvPr>
          <p:cNvSpPr txBox="1"/>
          <p:nvPr/>
        </p:nvSpPr>
        <p:spPr>
          <a:xfrm>
            <a:off x="6526683" y="34019"/>
            <a:ext cx="2178802"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latin typeface="Segoe UI" panose="020B0502040204020203" pitchFamily="34" charset="0"/>
                <a:cs typeface="Segoe UI" panose="020B0502040204020203" pitchFamily="34" charset="0"/>
              </a:rPr>
              <a:t>AIRFLOW AUTOMATED SYSTEM</a:t>
            </a:r>
            <a:endParaRPr kumimoji="0" lang="en-US" sz="1100" b="0" i="0" u="none" strike="noStrike" kern="1200" cap="none" spc="0" normalizeH="0" baseline="0" noProof="0" dirty="0">
              <a:ln>
                <a:noFill/>
              </a:ln>
              <a:effectLst/>
              <a:uLnTx/>
              <a:uFillTx/>
              <a:latin typeface="Segoe UI" panose="020B0502040204020203" pitchFamily="34" charset="0"/>
              <a:cs typeface="Segoe UI" panose="020B0502040204020203" pitchFamily="34" charset="0"/>
            </a:endParaRPr>
          </a:p>
        </p:txBody>
      </p:sp>
      <p:sp>
        <p:nvSpPr>
          <p:cNvPr id="30" name="TextBox 29">
            <a:extLst>
              <a:ext uri="{FF2B5EF4-FFF2-40B4-BE49-F238E27FC236}">
                <a16:creationId xmlns:a16="http://schemas.microsoft.com/office/drawing/2014/main" id="{4986B5DA-FB37-8EAD-471E-020548A871BB}"/>
              </a:ext>
            </a:extLst>
          </p:cNvPr>
          <p:cNvSpPr txBox="1"/>
          <p:nvPr/>
        </p:nvSpPr>
        <p:spPr>
          <a:xfrm>
            <a:off x="10135192" y="34019"/>
            <a:ext cx="1553630"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latin typeface="Segoe UI" panose="020B0502040204020203" pitchFamily="34" charset="0"/>
                <a:ea typeface="+mn-ea"/>
                <a:cs typeface="Segoe UI" panose="020B0502040204020203" pitchFamily="34" charset="0"/>
              </a:rPr>
              <a:t>RECOMMENDATIONS</a:t>
            </a:r>
            <a:endParaRPr kumimoji="0" lang="en-US" sz="1100" b="0" i="0" u="none" strike="noStrike" kern="1200" cap="none" spc="0" normalizeH="0" baseline="0" noProof="0" dirty="0">
              <a:ln>
                <a:noFill/>
              </a:ln>
              <a:effectLst/>
              <a:uLnTx/>
              <a:uFillTx/>
              <a:latin typeface="Calibri" panose="020F0502020204030204" pitchFamily="34" charset="0"/>
              <a:ea typeface="+mn-ea"/>
              <a:cs typeface="Calibri" panose="020F0502020204030204" pitchFamily="34" charset="0"/>
            </a:endParaRPr>
          </a:p>
        </p:txBody>
      </p:sp>
      <p:sp>
        <p:nvSpPr>
          <p:cNvPr id="33" name="Rectangle 32">
            <a:extLst>
              <a:ext uri="{FF2B5EF4-FFF2-40B4-BE49-F238E27FC236}">
                <a16:creationId xmlns:a16="http://schemas.microsoft.com/office/drawing/2014/main" id="{39C169B3-CD65-DDA5-9D92-9B5A3ACE0E88}"/>
              </a:ext>
            </a:extLst>
          </p:cNvPr>
          <p:cNvSpPr/>
          <p:nvPr/>
        </p:nvSpPr>
        <p:spPr>
          <a:xfrm>
            <a:off x="3344376" y="249910"/>
            <a:ext cx="1752600" cy="45719"/>
          </a:xfrm>
          <a:prstGeom prst="rect">
            <a:avLst/>
          </a:prstGeom>
          <a:solidFill>
            <a:srgbClr val="053C8F"/>
          </a:solidFill>
          <a:ln>
            <a:solidFill>
              <a:srgbClr val="053C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chemeClr val="tx1"/>
              </a:solidFill>
              <a:effectLst/>
              <a:uLnTx/>
              <a:uFillTx/>
              <a:latin typeface="Arial"/>
              <a:ea typeface="+mn-ea"/>
              <a:cs typeface="+mn-cs"/>
            </a:endParaRPr>
          </a:p>
        </p:txBody>
      </p:sp>
      <p:sp>
        <p:nvSpPr>
          <p:cNvPr id="3" name="Slide Number Placeholder 2">
            <a:extLst>
              <a:ext uri="{FF2B5EF4-FFF2-40B4-BE49-F238E27FC236}">
                <a16:creationId xmlns:a16="http://schemas.microsoft.com/office/drawing/2014/main" id="{EC899F44-A108-4EB3-89F7-77146EA63829}"/>
              </a:ext>
            </a:extLst>
          </p:cNvPr>
          <p:cNvSpPr>
            <a:spLocks noGrp="1"/>
          </p:cNvSpPr>
          <p:nvPr>
            <p:ph type="sldNum" sz="quarter" idx="12"/>
          </p:nvPr>
        </p:nvSpPr>
        <p:spPr/>
        <p:txBody>
          <a:bodyPr/>
          <a:lstStyle/>
          <a:p>
            <a:fld id="{16C90663-FA6D-4415-87FA-7E8AD6A7A104}" type="slidenum">
              <a:rPr lang="en-US" smtClean="0"/>
              <a:t>39</a:t>
            </a:fld>
            <a:endParaRPr lang="en-US"/>
          </a:p>
        </p:txBody>
      </p:sp>
      <p:sp>
        <p:nvSpPr>
          <p:cNvPr id="16" name="Rectangle 15">
            <a:extLst>
              <a:ext uri="{FF2B5EF4-FFF2-40B4-BE49-F238E27FC236}">
                <a16:creationId xmlns:a16="http://schemas.microsoft.com/office/drawing/2014/main" id="{2D40D4F2-769B-415F-BC59-561D18062A0A}"/>
              </a:ext>
            </a:extLst>
          </p:cNvPr>
          <p:cNvSpPr/>
          <p:nvPr/>
        </p:nvSpPr>
        <p:spPr>
          <a:xfrm>
            <a:off x="24085" y="358912"/>
            <a:ext cx="4212636" cy="6499087"/>
          </a:xfrm>
          <a:prstGeom prst="rect">
            <a:avLst/>
          </a:prstGeom>
          <a:solidFill>
            <a:srgbClr val="053C8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itle 1">
            <a:extLst>
              <a:ext uri="{FF2B5EF4-FFF2-40B4-BE49-F238E27FC236}">
                <a16:creationId xmlns:a16="http://schemas.microsoft.com/office/drawing/2014/main" id="{23B194ED-7892-4A8F-88CA-B028FE67F9E1}"/>
              </a:ext>
            </a:extLst>
          </p:cNvPr>
          <p:cNvSpPr txBox="1">
            <a:spLocks/>
          </p:cNvSpPr>
          <p:nvPr/>
        </p:nvSpPr>
        <p:spPr>
          <a:xfrm>
            <a:off x="89553" y="2194188"/>
            <a:ext cx="4380582" cy="282853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solidFill>
                  <a:schemeClr val="bg1"/>
                </a:solidFill>
                <a:latin typeface="Segoe UI" panose="020B0502040204020203" pitchFamily="34" charset="0"/>
                <a:cs typeface="Segoe UI" panose="020B0502040204020203" pitchFamily="34" charset="0"/>
              </a:rPr>
              <a:t>Market Basket Analysis:</a:t>
            </a:r>
          </a:p>
          <a:p>
            <a:r>
              <a:rPr lang="en-US" sz="2400" dirty="0">
                <a:solidFill>
                  <a:schemeClr val="bg1"/>
                </a:solidFill>
                <a:latin typeface="Segoe UI" panose="020B0502040204020203" pitchFamily="34" charset="0"/>
                <a:cs typeface="Segoe UI" panose="020B0502040204020203" pitchFamily="34" charset="0"/>
              </a:rPr>
              <a:t>Chosen Model</a:t>
            </a:r>
          </a:p>
          <a:p>
            <a:r>
              <a:rPr lang="en-US" sz="2400" b="1" dirty="0" err="1">
                <a:solidFill>
                  <a:schemeClr val="bg1"/>
                </a:solidFill>
                <a:latin typeface="Segoe UI" panose="020B0502040204020203" pitchFamily="34" charset="0"/>
                <a:cs typeface="Segoe UI" panose="020B0502040204020203" pitchFamily="34" charset="0"/>
              </a:rPr>
              <a:t>Apriori</a:t>
            </a:r>
            <a:r>
              <a:rPr lang="en-US" sz="2400" b="1" dirty="0">
                <a:solidFill>
                  <a:schemeClr val="bg1"/>
                </a:solidFill>
                <a:latin typeface="Segoe UI" panose="020B0502040204020203" pitchFamily="34" charset="0"/>
                <a:cs typeface="Segoe UI" panose="020B0502040204020203" pitchFamily="34" charset="0"/>
              </a:rPr>
              <a:t> </a:t>
            </a:r>
            <a:r>
              <a:rPr lang="en-US" sz="2400" dirty="0">
                <a:solidFill>
                  <a:schemeClr val="bg1"/>
                </a:solidFill>
                <a:latin typeface="Segoe UI" panose="020B0502040204020203" pitchFamily="34" charset="0"/>
                <a:cs typeface="Segoe UI" panose="020B0502040204020203" pitchFamily="34" charset="0"/>
              </a:rPr>
              <a:t>Or</a:t>
            </a:r>
            <a:r>
              <a:rPr lang="en-US" sz="2400" b="1" dirty="0">
                <a:solidFill>
                  <a:schemeClr val="bg1"/>
                </a:solidFill>
                <a:latin typeface="Segoe UI" panose="020B0502040204020203" pitchFamily="34" charset="0"/>
                <a:cs typeface="Segoe UI" panose="020B0502040204020203" pitchFamily="34" charset="0"/>
              </a:rPr>
              <a:t> FP-Growth</a:t>
            </a:r>
          </a:p>
        </p:txBody>
      </p:sp>
      <p:pic>
        <p:nvPicPr>
          <p:cNvPr id="5" name="Picture 4">
            <a:extLst>
              <a:ext uri="{FF2B5EF4-FFF2-40B4-BE49-F238E27FC236}">
                <a16:creationId xmlns:a16="http://schemas.microsoft.com/office/drawing/2014/main" id="{85EC821D-532A-40A6-A458-8DFC637426A5}"/>
              </a:ext>
            </a:extLst>
          </p:cNvPr>
          <p:cNvPicPr>
            <a:picLocks noChangeAspect="1"/>
          </p:cNvPicPr>
          <p:nvPr/>
        </p:nvPicPr>
        <p:blipFill>
          <a:blip r:embed="rId2"/>
          <a:stretch>
            <a:fillRect/>
          </a:stretch>
        </p:blipFill>
        <p:spPr>
          <a:xfrm>
            <a:off x="5096976" y="1347269"/>
            <a:ext cx="6259887" cy="4790842"/>
          </a:xfrm>
          <a:prstGeom prst="rect">
            <a:avLst/>
          </a:prstGeom>
        </p:spPr>
      </p:pic>
      <p:sp>
        <p:nvSpPr>
          <p:cNvPr id="14" name="Title 1">
            <a:extLst>
              <a:ext uri="{FF2B5EF4-FFF2-40B4-BE49-F238E27FC236}">
                <a16:creationId xmlns:a16="http://schemas.microsoft.com/office/drawing/2014/main" id="{CDCBDB09-C99B-4695-98B2-7C26CF9FBEF8}"/>
              </a:ext>
            </a:extLst>
          </p:cNvPr>
          <p:cNvSpPr>
            <a:spLocks noGrp="1"/>
          </p:cNvSpPr>
          <p:nvPr>
            <p:ph type="title"/>
          </p:nvPr>
        </p:nvSpPr>
        <p:spPr>
          <a:xfrm>
            <a:off x="5584224" y="471702"/>
            <a:ext cx="6104598" cy="875567"/>
          </a:xfrm>
        </p:spPr>
        <p:txBody>
          <a:bodyPr>
            <a:normAutofit/>
          </a:bodyPr>
          <a:lstStyle/>
          <a:p>
            <a:r>
              <a:rPr lang="en-US" sz="2250" b="1" dirty="0">
                <a:solidFill>
                  <a:srgbClr val="053C8F"/>
                </a:solidFill>
                <a:latin typeface="Segoe UI" panose="020B0502040204020203" pitchFamily="34" charset="0"/>
                <a:cs typeface="Segoe UI" panose="020B0502040204020203" pitchFamily="34" charset="0"/>
              </a:rPr>
              <a:t>Chosen Market Analysis Model: </a:t>
            </a:r>
            <a:r>
              <a:rPr lang="en-US" sz="2250" i="1" dirty="0">
                <a:solidFill>
                  <a:srgbClr val="053C8F"/>
                </a:solidFill>
                <a:latin typeface="Segoe UI" panose="020B0502040204020203" pitchFamily="34" charset="0"/>
                <a:cs typeface="Segoe UI" panose="020B0502040204020203" pitchFamily="34" charset="0"/>
              </a:rPr>
              <a:t>FP-Growth</a:t>
            </a:r>
          </a:p>
        </p:txBody>
      </p:sp>
    </p:spTree>
    <p:extLst>
      <p:ext uri="{BB962C8B-B14F-4D97-AF65-F5344CB8AC3E}">
        <p14:creationId xmlns:p14="http://schemas.microsoft.com/office/powerpoint/2010/main" val="32422017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5" name="Straight Connector 24">
            <a:extLst>
              <a:ext uri="{FF2B5EF4-FFF2-40B4-BE49-F238E27FC236}">
                <a16:creationId xmlns:a16="http://schemas.microsoft.com/office/drawing/2014/main" id="{8820F067-EF25-0CD5-E745-FB4B7A2164EF}"/>
              </a:ext>
            </a:extLst>
          </p:cNvPr>
          <p:cNvCxnSpPr/>
          <p:nvPr/>
        </p:nvCxnSpPr>
        <p:spPr>
          <a:xfrm>
            <a:off x="285750" y="267474"/>
            <a:ext cx="11772900" cy="0"/>
          </a:xfrm>
          <a:prstGeom prst="line">
            <a:avLst/>
          </a:prstGeom>
          <a:ln>
            <a:solidFill>
              <a:srgbClr val="053C8F"/>
            </a:solidFill>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AA550F7C-761D-1390-51F2-3C5B36F1DE53}"/>
              </a:ext>
            </a:extLst>
          </p:cNvPr>
          <p:cNvSpPr txBox="1"/>
          <p:nvPr/>
        </p:nvSpPr>
        <p:spPr>
          <a:xfrm>
            <a:off x="655340" y="34636"/>
            <a:ext cx="1196161"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INTRODUCTION</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28" name="TextBox 27">
            <a:extLst>
              <a:ext uri="{FF2B5EF4-FFF2-40B4-BE49-F238E27FC236}">
                <a16:creationId xmlns:a16="http://schemas.microsoft.com/office/drawing/2014/main" id="{379B6B42-1E91-C09C-48AE-7F7A2C12CB24}"/>
              </a:ext>
            </a:extLst>
          </p:cNvPr>
          <p:cNvSpPr txBox="1"/>
          <p:nvPr/>
        </p:nvSpPr>
        <p:spPr>
          <a:xfrm>
            <a:off x="2523184" y="34636"/>
            <a:ext cx="925253"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OBJECTIVES</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29" name="TextBox 28">
            <a:extLst>
              <a:ext uri="{FF2B5EF4-FFF2-40B4-BE49-F238E27FC236}">
                <a16:creationId xmlns:a16="http://schemas.microsoft.com/office/drawing/2014/main" id="{5E22C124-A3D5-E1B2-7969-7B91F7166C9B}"/>
              </a:ext>
            </a:extLst>
          </p:cNvPr>
          <p:cNvSpPr txBox="1"/>
          <p:nvPr/>
        </p:nvSpPr>
        <p:spPr>
          <a:xfrm>
            <a:off x="6354752" y="39623"/>
            <a:ext cx="1013419"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ETL PROCESS</a:t>
            </a:r>
          </a:p>
        </p:txBody>
      </p:sp>
      <p:sp>
        <p:nvSpPr>
          <p:cNvPr id="30" name="TextBox 29">
            <a:extLst>
              <a:ext uri="{FF2B5EF4-FFF2-40B4-BE49-F238E27FC236}">
                <a16:creationId xmlns:a16="http://schemas.microsoft.com/office/drawing/2014/main" id="{4986B5DA-FB37-8EAD-471E-020548A871BB}"/>
              </a:ext>
            </a:extLst>
          </p:cNvPr>
          <p:cNvSpPr txBox="1"/>
          <p:nvPr/>
        </p:nvSpPr>
        <p:spPr>
          <a:xfrm>
            <a:off x="8153843" y="31849"/>
            <a:ext cx="1673856"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DATA RECONCILIATION</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31" name="TextBox 30">
            <a:extLst>
              <a:ext uri="{FF2B5EF4-FFF2-40B4-BE49-F238E27FC236}">
                <a16:creationId xmlns:a16="http://schemas.microsoft.com/office/drawing/2014/main" id="{9418541F-E1AC-6ADD-F407-6DE959AA472B}"/>
              </a:ext>
            </a:extLst>
          </p:cNvPr>
          <p:cNvSpPr txBox="1"/>
          <p:nvPr/>
        </p:nvSpPr>
        <p:spPr>
          <a:xfrm>
            <a:off x="10680335" y="39623"/>
            <a:ext cx="1011815"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DASHBOARD</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33" name="Rectangle 32">
            <a:extLst>
              <a:ext uri="{FF2B5EF4-FFF2-40B4-BE49-F238E27FC236}">
                <a16:creationId xmlns:a16="http://schemas.microsoft.com/office/drawing/2014/main" id="{39C169B3-CD65-DDA5-9D92-9B5A3ACE0E88}"/>
              </a:ext>
            </a:extLst>
          </p:cNvPr>
          <p:cNvSpPr/>
          <p:nvPr/>
        </p:nvSpPr>
        <p:spPr>
          <a:xfrm>
            <a:off x="297511" y="249910"/>
            <a:ext cx="1752600" cy="45719"/>
          </a:xfrm>
          <a:prstGeom prst="rect">
            <a:avLst/>
          </a:prstGeom>
          <a:solidFill>
            <a:srgbClr val="053C8F"/>
          </a:solidFill>
          <a:ln>
            <a:solidFill>
              <a:srgbClr val="053C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black"/>
              </a:solidFill>
              <a:effectLst/>
              <a:uLnTx/>
              <a:uFillTx/>
              <a:latin typeface="Arial"/>
              <a:ea typeface="+mn-ea"/>
              <a:cs typeface="+mn-cs"/>
            </a:endParaRPr>
          </a:p>
        </p:txBody>
      </p:sp>
      <p:sp>
        <p:nvSpPr>
          <p:cNvPr id="3" name="Slide Number Placeholder 2">
            <a:extLst>
              <a:ext uri="{FF2B5EF4-FFF2-40B4-BE49-F238E27FC236}">
                <a16:creationId xmlns:a16="http://schemas.microsoft.com/office/drawing/2014/main" id="{925E2851-2642-450D-944F-6A310012DC0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6C90663-FA6D-4415-87FA-7E8AD6A7A104}" type="slidenum">
              <a:rPr kumimoji="0" lang="en-US" sz="1200" b="0" i="0" u="none" strike="noStrike" kern="1200" cap="none" spc="0" normalizeH="0" baseline="0" noProof="0" smtClean="0">
                <a:ln>
                  <a:noFill/>
                </a:ln>
                <a:solidFill>
                  <a:prstClr val="black">
                    <a:tint val="82000"/>
                  </a:prstClr>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tint val="82000"/>
                </a:prstClr>
              </a:solidFill>
              <a:effectLst/>
              <a:uLnTx/>
              <a:uFillTx/>
              <a:latin typeface="Aptos" panose="02110004020202020204"/>
              <a:ea typeface="+mn-ea"/>
              <a:cs typeface="+mn-cs"/>
            </a:endParaRPr>
          </a:p>
        </p:txBody>
      </p:sp>
      <p:sp>
        <p:nvSpPr>
          <p:cNvPr id="19" name="TextBox 18">
            <a:extLst>
              <a:ext uri="{FF2B5EF4-FFF2-40B4-BE49-F238E27FC236}">
                <a16:creationId xmlns:a16="http://schemas.microsoft.com/office/drawing/2014/main" id="{17756BBC-A09D-4C80-962B-6B4B323A588D}"/>
              </a:ext>
            </a:extLst>
          </p:cNvPr>
          <p:cNvSpPr txBox="1"/>
          <p:nvPr/>
        </p:nvSpPr>
        <p:spPr>
          <a:xfrm>
            <a:off x="4023002" y="32385"/>
            <a:ext cx="1435008"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solidFill>
                  <a:prstClr val="black"/>
                </a:solidFill>
                <a:latin typeface="Segoe UI" panose="020B0502040204020203" pitchFamily="34" charset="0"/>
                <a:cs typeface="Segoe UI" panose="020B0502040204020203" pitchFamily="34" charset="0"/>
              </a:rPr>
              <a:t>DATA DESCRIPTION</a:t>
            </a:r>
            <a:endParaRPr kumimoji="0" lang="en-US" sz="11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grpSp>
        <p:nvGrpSpPr>
          <p:cNvPr id="22" name="Group 21">
            <a:extLst>
              <a:ext uri="{FF2B5EF4-FFF2-40B4-BE49-F238E27FC236}">
                <a16:creationId xmlns:a16="http://schemas.microsoft.com/office/drawing/2014/main" id="{1EA289CB-0D7C-4F37-960E-BB607A01407B}"/>
              </a:ext>
            </a:extLst>
          </p:cNvPr>
          <p:cNvGrpSpPr/>
          <p:nvPr/>
        </p:nvGrpSpPr>
        <p:grpSpPr>
          <a:xfrm>
            <a:off x="1253421" y="2139796"/>
            <a:ext cx="9718279" cy="3556025"/>
            <a:chOff x="1253421" y="2139796"/>
            <a:chExt cx="9718279" cy="3556025"/>
          </a:xfrm>
        </p:grpSpPr>
        <p:sp>
          <p:nvSpPr>
            <p:cNvPr id="23" name="Rectangle: Rounded Corners 22">
              <a:extLst>
                <a:ext uri="{FF2B5EF4-FFF2-40B4-BE49-F238E27FC236}">
                  <a16:creationId xmlns:a16="http://schemas.microsoft.com/office/drawing/2014/main" id="{E9487DC7-7268-4690-8A7C-F35FADE90DF1}"/>
                </a:ext>
              </a:extLst>
            </p:cNvPr>
            <p:cNvSpPr/>
            <p:nvPr/>
          </p:nvSpPr>
          <p:spPr>
            <a:xfrm>
              <a:off x="1253421" y="2139796"/>
              <a:ext cx="1688315" cy="1709367"/>
            </a:xfrm>
            <a:prstGeom prst="roundRect">
              <a:avLst/>
            </a:prstGeom>
            <a:solidFill>
              <a:srgbClr val="053C8F"/>
            </a:solidFill>
            <a:ln>
              <a:solidFill>
                <a:srgbClr val="053C8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white"/>
                  </a:solidFill>
                  <a:effectLst/>
                  <a:uLnTx/>
                  <a:uFillTx/>
                  <a:latin typeface="Aptos" panose="02110004020202020204"/>
                  <a:ea typeface="+mn-ea"/>
                  <a:cs typeface="+mn-cs"/>
                </a:rPr>
                <a:t>25</a:t>
              </a:r>
              <a:br>
                <a:rPr kumimoji="0" lang="en-US" sz="1800" b="1" i="0" u="none" strike="noStrike" kern="1200" cap="none" spc="0" normalizeH="0" baseline="0" noProof="0" dirty="0">
                  <a:ln>
                    <a:noFill/>
                  </a:ln>
                  <a:solidFill>
                    <a:prstClr val="white"/>
                  </a:solidFill>
                  <a:effectLst/>
                  <a:uLnTx/>
                  <a:uFillTx/>
                  <a:latin typeface="Aptos" panose="02110004020202020204"/>
                  <a:ea typeface="+mn-ea"/>
                  <a:cs typeface="+mn-cs"/>
                </a:rPr>
              </a:br>
              <a:r>
                <a:rPr kumimoji="0" lang="en-US" sz="1800" b="1" i="0" u="none" strike="noStrike" kern="1200" cap="none" spc="0" normalizeH="0" baseline="0" noProof="0" dirty="0">
                  <a:ln>
                    <a:noFill/>
                  </a:ln>
                  <a:solidFill>
                    <a:prstClr val="white"/>
                  </a:solidFill>
                  <a:effectLst/>
                  <a:uLnTx/>
                  <a:uFillTx/>
                  <a:latin typeface="Aptos" panose="02110004020202020204"/>
                  <a:ea typeface="+mn-ea"/>
                  <a:cs typeface="+mn-cs"/>
                </a:rPr>
                <a:t>Companies</a:t>
              </a:r>
            </a:p>
          </p:txBody>
        </p:sp>
        <p:sp>
          <p:nvSpPr>
            <p:cNvPr id="24" name="Rectangle: Rounded Corners 23">
              <a:extLst>
                <a:ext uri="{FF2B5EF4-FFF2-40B4-BE49-F238E27FC236}">
                  <a16:creationId xmlns:a16="http://schemas.microsoft.com/office/drawing/2014/main" id="{6972CB7A-1A2B-40B9-AEFD-4D322083DF67}"/>
                </a:ext>
              </a:extLst>
            </p:cNvPr>
            <p:cNvSpPr/>
            <p:nvPr/>
          </p:nvSpPr>
          <p:spPr>
            <a:xfrm>
              <a:off x="3199034" y="2139796"/>
              <a:ext cx="1688315" cy="1709367"/>
            </a:xfrm>
            <a:prstGeom prst="roundRect">
              <a:avLst/>
            </a:prstGeom>
            <a:solidFill>
              <a:srgbClr val="053C8F"/>
            </a:solidFill>
            <a:ln>
              <a:solidFill>
                <a:srgbClr val="053C8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white"/>
                  </a:solidFill>
                  <a:effectLst/>
                  <a:uLnTx/>
                  <a:uFillTx/>
                  <a:latin typeface="Aptos" panose="02110004020202020204"/>
                  <a:ea typeface="+mn-ea"/>
                  <a:cs typeface="+mn-cs"/>
                </a:rPr>
                <a:t>6</a:t>
              </a:r>
              <a:br>
                <a:rPr kumimoji="0" lang="en-US" sz="1800" b="1" i="0" u="none" strike="noStrike" kern="1200" cap="none" spc="0" normalizeH="0" baseline="0" noProof="0" dirty="0">
                  <a:ln>
                    <a:noFill/>
                  </a:ln>
                  <a:solidFill>
                    <a:prstClr val="white"/>
                  </a:solidFill>
                  <a:effectLst/>
                  <a:uLnTx/>
                  <a:uFillTx/>
                  <a:latin typeface="Aptos" panose="02110004020202020204"/>
                  <a:ea typeface="+mn-ea"/>
                  <a:cs typeface="+mn-cs"/>
                </a:rPr>
              </a:br>
              <a:r>
                <a:rPr kumimoji="0" lang="en-US" sz="1800" b="1" i="0" u="none" strike="noStrike" kern="1200" cap="none" spc="0" normalizeH="0" baseline="0" noProof="0" dirty="0">
                  <a:ln>
                    <a:noFill/>
                  </a:ln>
                  <a:solidFill>
                    <a:prstClr val="white"/>
                  </a:solidFill>
                  <a:effectLst/>
                  <a:uLnTx/>
                  <a:uFillTx/>
                  <a:latin typeface="Aptos" panose="02110004020202020204"/>
                  <a:ea typeface="+mn-ea"/>
                  <a:cs typeface="+mn-cs"/>
                </a:rPr>
                <a:t>Sectors</a:t>
              </a:r>
            </a:p>
          </p:txBody>
        </p:sp>
        <p:sp>
          <p:nvSpPr>
            <p:cNvPr id="26" name="Rectangle: Rounded Corners 25">
              <a:extLst>
                <a:ext uri="{FF2B5EF4-FFF2-40B4-BE49-F238E27FC236}">
                  <a16:creationId xmlns:a16="http://schemas.microsoft.com/office/drawing/2014/main" id="{8385D212-2A6B-4F4F-B3F9-783B3E0D397E}"/>
                </a:ext>
              </a:extLst>
            </p:cNvPr>
            <p:cNvSpPr/>
            <p:nvPr/>
          </p:nvSpPr>
          <p:spPr>
            <a:xfrm>
              <a:off x="1253421" y="3986454"/>
              <a:ext cx="1688315" cy="1709367"/>
            </a:xfrm>
            <a:prstGeom prst="roundRect">
              <a:avLst/>
            </a:prstGeom>
            <a:solidFill>
              <a:srgbClr val="053C8F"/>
            </a:solidFill>
            <a:ln>
              <a:solidFill>
                <a:srgbClr val="053C8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white"/>
                  </a:solidFill>
                  <a:effectLst/>
                  <a:uLnTx/>
                  <a:uFillTx/>
                  <a:latin typeface="Aptos" panose="02110004020202020204"/>
                  <a:ea typeface="+mn-ea"/>
                  <a:cs typeface="+mn-cs"/>
                </a:rPr>
                <a:t>3+</a:t>
              </a:r>
              <a:br>
                <a:rPr kumimoji="0" lang="en-US" sz="1800" b="1" i="0" u="none" strike="noStrike" kern="1200" cap="none" spc="0" normalizeH="0" baseline="0" noProof="0" dirty="0">
                  <a:ln>
                    <a:noFill/>
                  </a:ln>
                  <a:solidFill>
                    <a:prstClr val="white"/>
                  </a:solidFill>
                  <a:effectLst/>
                  <a:uLnTx/>
                  <a:uFillTx/>
                  <a:latin typeface="Aptos" panose="02110004020202020204"/>
                  <a:ea typeface="+mn-ea"/>
                  <a:cs typeface="+mn-cs"/>
                </a:rPr>
              </a:br>
              <a:r>
                <a:rPr kumimoji="0" lang="en-US" sz="1800" b="1" i="0" u="none" strike="noStrike" kern="1200" cap="none" spc="0" normalizeH="0" baseline="0" noProof="0" dirty="0">
                  <a:ln>
                    <a:noFill/>
                  </a:ln>
                  <a:solidFill>
                    <a:prstClr val="white"/>
                  </a:solidFill>
                  <a:effectLst/>
                  <a:uLnTx/>
                  <a:uFillTx/>
                  <a:latin typeface="Aptos" panose="02110004020202020204"/>
                  <a:ea typeface="+mn-ea"/>
                  <a:cs typeface="+mn-cs"/>
                </a:rPr>
                <a:t>Countries</a:t>
              </a:r>
            </a:p>
          </p:txBody>
        </p:sp>
        <p:sp>
          <p:nvSpPr>
            <p:cNvPr id="32" name="Rectangle: Rounded Corners 31">
              <a:extLst>
                <a:ext uri="{FF2B5EF4-FFF2-40B4-BE49-F238E27FC236}">
                  <a16:creationId xmlns:a16="http://schemas.microsoft.com/office/drawing/2014/main" id="{A80E9BA4-6470-476C-9921-442A27894A50}"/>
                </a:ext>
              </a:extLst>
            </p:cNvPr>
            <p:cNvSpPr/>
            <p:nvPr/>
          </p:nvSpPr>
          <p:spPr>
            <a:xfrm>
              <a:off x="5144647" y="2139796"/>
              <a:ext cx="1688315" cy="3556025"/>
            </a:xfrm>
            <a:prstGeom prst="roundRect">
              <a:avLst/>
            </a:prstGeom>
            <a:noFill/>
            <a:ln>
              <a:solidFill>
                <a:srgbClr val="053C8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srgbClr val="053C8F"/>
                  </a:solidFill>
                  <a:effectLst/>
                  <a:uLnTx/>
                  <a:uFillTx/>
                  <a:latin typeface="Aptos" panose="02110004020202020204"/>
                  <a:ea typeface="+mn-ea"/>
                  <a:cs typeface="+mn-cs"/>
                </a:rPr>
                <a:t>60</a:t>
              </a:r>
              <a:br>
                <a:rPr kumimoji="0" lang="en-US" sz="1800" b="1" i="0" u="none" strike="noStrike" kern="1200" cap="none" spc="0" normalizeH="0" baseline="0" noProof="0" dirty="0">
                  <a:ln>
                    <a:noFill/>
                  </a:ln>
                  <a:solidFill>
                    <a:srgbClr val="053C8F"/>
                  </a:solidFill>
                  <a:effectLst/>
                  <a:uLnTx/>
                  <a:uFillTx/>
                  <a:latin typeface="Aptos" panose="02110004020202020204"/>
                  <a:ea typeface="+mn-ea"/>
                  <a:cs typeface="+mn-cs"/>
                </a:rPr>
              </a:br>
              <a:r>
                <a:rPr kumimoji="0" lang="en-US" sz="1800" b="1" i="0" u="none" strike="noStrike" kern="1200" cap="none" spc="0" normalizeH="0" baseline="0" noProof="0" dirty="0">
                  <a:ln>
                    <a:noFill/>
                  </a:ln>
                  <a:solidFill>
                    <a:srgbClr val="053C8F"/>
                  </a:solidFill>
                  <a:effectLst/>
                  <a:uLnTx/>
                  <a:uFillTx/>
                  <a:latin typeface="Aptos" panose="02110004020202020204"/>
                  <a:ea typeface="+mn-ea"/>
                  <a:cs typeface="+mn-cs"/>
                </a:rPr>
                <a:t>Brands</a:t>
              </a:r>
            </a:p>
          </p:txBody>
        </p:sp>
        <p:sp>
          <p:nvSpPr>
            <p:cNvPr id="34" name="TextBox 33">
              <a:extLst>
                <a:ext uri="{FF2B5EF4-FFF2-40B4-BE49-F238E27FC236}">
                  <a16:creationId xmlns:a16="http://schemas.microsoft.com/office/drawing/2014/main" id="{E0BA0217-8443-453D-A004-A2FDAFD45DD2}"/>
                </a:ext>
              </a:extLst>
            </p:cNvPr>
            <p:cNvSpPr txBox="1"/>
            <p:nvPr/>
          </p:nvSpPr>
          <p:spPr>
            <a:xfrm>
              <a:off x="7701582" y="3515379"/>
              <a:ext cx="3270118" cy="2031325"/>
            </a:xfrm>
            <a:prstGeom prst="rect">
              <a:avLst/>
            </a:prstGeom>
            <a:noFill/>
          </p:spPr>
          <p:txBody>
            <a:bodyPr wrap="square" rtlCol="0">
              <a:spAutoFit/>
            </a:bodyPr>
            <a:lstStyle/>
            <a:p>
              <a:pPr marR="0" lvl="0" algn="l" defTabSz="914400" rtl="0" eaLnBrk="1" fontAlgn="auto" latinLnBrk="0" hangingPunct="1">
                <a:lnSpc>
                  <a:spcPct val="100000"/>
                </a:lnSpc>
                <a:spcBef>
                  <a:spcPts val="0"/>
                </a:spcBef>
                <a:spcAft>
                  <a:spcPts val="0"/>
                </a:spcAft>
                <a:buClrTx/>
                <a:buSzTx/>
                <a:tabLst/>
                <a:defRPr/>
              </a:pPr>
              <a:r>
                <a:rPr kumimoji="0" lang="en-US" sz="1800" b="1" i="0" u="none" strike="noStrike" kern="1200" cap="none" spc="0" normalizeH="0" baseline="0" noProof="0" dirty="0">
                  <a:ln>
                    <a:noFill/>
                  </a:ln>
                  <a:solidFill>
                    <a:srgbClr val="053C8F"/>
                  </a:solidFill>
                  <a:effectLst/>
                  <a:uLnTx/>
                  <a:uFillTx/>
                  <a:latin typeface="Aptos" panose="02110004020202020204"/>
                  <a:ea typeface="+mn-ea"/>
                  <a:cs typeface="+mn-cs"/>
                </a:rPr>
                <a:t>Product portfolio: </a:t>
              </a:r>
            </a:p>
            <a:p>
              <a:pPr marR="0" lvl="0" algn="l" defTabSz="914400" rtl="0" eaLnBrk="1" fontAlgn="auto" latinLnBrk="0" hangingPunct="1">
                <a:lnSpc>
                  <a:spcPct val="100000"/>
                </a:lnSpc>
                <a:spcBef>
                  <a:spcPts val="0"/>
                </a:spcBef>
                <a:spcAft>
                  <a:spcPts val="0"/>
                </a:spcAft>
                <a:buClrTx/>
                <a:buSzTx/>
                <a:tabLst/>
                <a:defRPr/>
              </a:pPr>
              <a:r>
                <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rPr>
                <a:t>Haircare, skincare, body care for men, women, children</a:t>
              </a:r>
              <a:br>
                <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rPr>
              </a:br>
              <a:br>
                <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rPr>
              </a:br>
              <a:r>
                <a:rPr kumimoji="0" lang="en-US" sz="1800" b="1" i="0" u="none" strike="noStrike" kern="1200" cap="none" spc="0" normalizeH="0" baseline="0" noProof="0" dirty="0">
                  <a:ln>
                    <a:noFill/>
                  </a:ln>
                  <a:solidFill>
                    <a:srgbClr val="053C8F"/>
                  </a:solidFill>
                  <a:effectLst/>
                  <a:uLnTx/>
                  <a:uFillTx/>
                  <a:latin typeface="Aptos" panose="02110004020202020204"/>
                  <a:ea typeface="+mn-ea"/>
                  <a:cs typeface="+mn-cs"/>
                </a:rPr>
                <a:t>State-of-the-art facilities</a:t>
              </a:r>
              <a:r>
                <a:rPr lang="en-US" b="1" dirty="0">
                  <a:solidFill>
                    <a:srgbClr val="053C8F"/>
                  </a:solidFill>
                  <a:latin typeface="Aptos" panose="02110004020202020204"/>
                </a:rPr>
                <a:t>:</a:t>
              </a:r>
            </a:p>
            <a:p>
              <a:pPr marR="0" lvl="0" algn="l" defTabSz="914400" rtl="0" eaLnBrk="1" fontAlgn="auto" latinLnBrk="0" hangingPunct="1">
                <a:lnSpc>
                  <a:spcPct val="100000"/>
                </a:lnSpc>
                <a:spcBef>
                  <a:spcPts val="0"/>
                </a:spcBef>
                <a:spcAft>
                  <a:spcPts val="0"/>
                </a:spcAft>
                <a:buClrTx/>
                <a:buSzTx/>
                <a:tabLst/>
                <a:defRPr/>
              </a:pPr>
              <a:r>
                <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rPr>
                <a:t>Certified with ISO 9001 and Cosmetics GMP</a:t>
              </a:r>
            </a:p>
          </p:txBody>
        </p:sp>
        <p:sp>
          <p:nvSpPr>
            <p:cNvPr id="35" name="Rectangle: Rounded Corners 34">
              <a:extLst>
                <a:ext uri="{FF2B5EF4-FFF2-40B4-BE49-F238E27FC236}">
                  <a16:creationId xmlns:a16="http://schemas.microsoft.com/office/drawing/2014/main" id="{434E5ED4-CA8F-4210-8B99-A4068105E9B9}"/>
                </a:ext>
              </a:extLst>
            </p:cNvPr>
            <p:cNvSpPr/>
            <p:nvPr/>
          </p:nvSpPr>
          <p:spPr>
            <a:xfrm>
              <a:off x="3199034" y="3986454"/>
              <a:ext cx="1688315" cy="1709367"/>
            </a:xfrm>
            <a:prstGeom prst="roundRect">
              <a:avLst/>
            </a:prstGeom>
            <a:solidFill>
              <a:srgbClr val="053C8F"/>
            </a:solidFill>
            <a:ln>
              <a:solidFill>
                <a:srgbClr val="053C8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000" b="1" dirty="0">
                  <a:solidFill>
                    <a:prstClr val="white"/>
                  </a:solidFill>
                  <a:latin typeface="Aptos" panose="02110004020202020204"/>
                </a:rPr>
                <a:t>22+</a:t>
              </a:r>
              <a:br>
                <a:rPr kumimoji="0" lang="en-US" sz="1800" b="1" i="0" u="none" strike="noStrike" kern="1200" cap="none" spc="0" normalizeH="0" baseline="0" noProof="0" dirty="0">
                  <a:ln>
                    <a:noFill/>
                  </a:ln>
                  <a:solidFill>
                    <a:prstClr val="white"/>
                  </a:solidFill>
                  <a:effectLst/>
                  <a:uLnTx/>
                  <a:uFillTx/>
                  <a:latin typeface="Aptos" panose="02110004020202020204"/>
                  <a:ea typeface="+mn-ea"/>
                  <a:cs typeface="+mn-cs"/>
                </a:rPr>
              </a:br>
              <a:r>
                <a:rPr lang="en-US" b="1" dirty="0">
                  <a:solidFill>
                    <a:prstClr val="white"/>
                  </a:solidFill>
                  <a:latin typeface="Aptos" panose="02110004020202020204"/>
                </a:rPr>
                <a:t>Markets</a:t>
              </a:r>
              <a:endParaRPr kumimoji="0" lang="en-US" sz="1800" b="1" i="0" u="none" strike="noStrike" kern="1200" cap="none" spc="0" normalizeH="0" baseline="0" noProof="0" dirty="0">
                <a:ln>
                  <a:noFill/>
                </a:ln>
                <a:solidFill>
                  <a:prstClr val="white"/>
                </a:solidFill>
                <a:effectLst/>
                <a:uLnTx/>
                <a:uFillTx/>
                <a:latin typeface="Aptos" panose="02110004020202020204"/>
                <a:ea typeface="+mn-ea"/>
                <a:cs typeface="+mn-cs"/>
              </a:endParaRPr>
            </a:p>
          </p:txBody>
        </p:sp>
        <p:pic>
          <p:nvPicPr>
            <p:cNvPr id="36" name="Picture 35" descr="A black background with a black square&#10;&#10;Description automatically generated with medium confidence">
              <a:extLst>
                <a:ext uri="{FF2B5EF4-FFF2-40B4-BE49-F238E27FC236}">
                  <a16:creationId xmlns:a16="http://schemas.microsoft.com/office/drawing/2014/main" id="{F87C61B2-FDCE-4F25-9275-9B99BDFD98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01581" y="2139796"/>
              <a:ext cx="3270119" cy="1333686"/>
            </a:xfrm>
            <a:prstGeom prst="rect">
              <a:avLst/>
            </a:prstGeom>
          </p:spPr>
        </p:pic>
        <p:cxnSp>
          <p:nvCxnSpPr>
            <p:cNvPr id="37" name="Straight Connector 36">
              <a:extLst>
                <a:ext uri="{FF2B5EF4-FFF2-40B4-BE49-F238E27FC236}">
                  <a16:creationId xmlns:a16="http://schemas.microsoft.com/office/drawing/2014/main" id="{0BFC1C18-7669-41D8-B0E0-8581ADFB4967}"/>
                </a:ext>
              </a:extLst>
            </p:cNvPr>
            <p:cNvCxnSpPr>
              <a:cxnSpLocks/>
            </p:cNvCxnSpPr>
            <p:nvPr/>
          </p:nvCxnSpPr>
          <p:spPr>
            <a:xfrm>
              <a:off x="7322296" y="2139796"/>
              <a:ext cx="0" cy="3556025"/>
            </a:xfrm>
            <a:prstGeom prst="line">
              <a:avLst/>
            </a:prstGeom>
            <a:ln>
              <a:solidFill>
                <a:srgbClr val="053C8F"/>
              </a:solidFill>
            </a:ln>
          </p:spPr>
          <p:style>
            <a:lnRef idx="2">
              <a:schemeClr val="accent1"/>
            </a:lnRef>
            <a:fillRef idx="0">
              <a:schemeClr val="accent1"/>
            </a:fillRef>
            <a:effectRef idx="1">
              <a:schemeClr val="accent1"/>
            </a:effectRef>
            <a:fontRef idx="minor">
              <a:schemeClr val="tx1"/>
            </a:fontRef>
          </p:style>
        </p:cxnSp>
      </p:grpSp>
      <p:sp>
        <p:nvSpPr>
          <p:cNvPr id="38" name="Title 1">
            <a:extLst>
              <a:ext uri="{FF2B5EF4-FFF2-40B4-BE49-F238E27FC236}">
                <a16:creationId xmlns:a16="http://schemas.microsoft.com/office/drawing/2014/main" id="{2EB4036F-0DA2-4A17-85F1-20C7DE929D37}"/>
              </a:ext>
            </a:extLst>
          </p:cNvPr>
          <p:cNvSpPr>
            <a:spLocks noGrp="1"/>
          </p:cNvSpPr>
          <p:nvPr>
            <p:ph type="title"/>
          </p:nvPr>
        </p:nvSpPr>
        <p:spPr>
          <a:xfrm>
            <a:off x="845281" y="435729"/>
            <a:ext cx="9264496" cy="875567"/>
          </a:xfrm>
        </p:spPr>
        <p:txBody>
          <a:bodyPr>
            <a:normAutofit/>
          </a:bodyPr>
          <a:lstStyle/>
          <a:p>
            <a:r>
              <a:rPr lang="en-US" sz="2250" b="1" dirty="0">
                <a:solidFill>
                  <a:srgbClr val="053C8F"/>
                </a:solidFill>
                <a:latin typeface="Segoe UI" panose="020B0502040204020203" pitchFamily="34" charset="0"/>
                <a:cs typeface="Segoe UI" panose="020B0502040204020203" pitchFamily="34" charset="0"/>
              </a:rPr>
              <a:t>Malia Group: A Diversified Conglomerate </a:t>
            </a:r>
          </a:p>
        </p:txBody>
      </p:sp>
    </p:spTree>
    <p:extLst>
      <p:ext uri="{BB962C8B-B14F-4D97-AF65-F5344CB8AC3E}">
        <p14:creationId xmlns:p14="http://schemas.microsoft.com/office/powerpoint/2010/main" val="390915922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5" name="Straight Connector 24">
            <a:extLst>
              <a:ext uri="{FF2B5EF4-FFF2-40B4-BE49-F238E27FC236}">
                <a16:creationId xmlns:a16="http://schemas.microsoft.com/office/drawing/2014/main" id="{8820F067-EF25-0CD5-E745-FB4B7A2164EF}"/>
              </a:ext>
            </a:extLst>
          </p:cNvPr>
          <p:cNvCxnSpPr/>
          <p:nvPr/>
        </p:nvCxnSpPr>
        <p:spPr>
          <a:xfrm>
            <a:off x="285750" y="267474"/>
            <a:ext cx="11772900" cy="0"/>
          </a:xfrm>
          <a:prstGeom prst="line">
            <a:avLst/>
          </a:prstGeom>
          <a:ln>
            <a:solidFill>
              <a:srgbClr val="053C8F"/>
            </a:solidFill>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AA550F7C-761D-1390-51F2-3C5B36F1DE53}"/>
              </a:ext>
            </a:extLst>
          </p:cNvPr>
          <p:cNvSpPr txBox="1"/>
          <p:nvPr/>
        </p:nvSpPr>
        <p:spPr>
          <a:xfrm>
            <a:off x="655340" y="34636"/>
            <a:ext cx="1196161"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effectLst/>
                <a:uLnTx/>
                <a:uFillTx/>
                <a:latin typeface="Segoe UI" panose="020B0502040204020203" pitchFamily="34" charset="0"/>
                <a:cs typeface="Segoe UI" panose="020B0502040204020203" pitchFamily="34" charset="0"/>
              </a:rPr>
              <a:t>INTRODUCTION</a:t>
            </a:r>
            <a:endParaRPr kumimoji="0" lang="en-US" sz="1100" b="0" i="0" u="none" strike="noStrike" kern="1200" cap="none" spc="0" normalizeH="0" baseline="0" noProof="0" dirty="0">
              <a:ln>
                <a:noFill/>
              </a:ln>
              <a:effectLst/>
              <a:uLnTx/>
              <a:uFillTx/>
              <a:latin typeface="Calibri" panose="020F0502020204030204" pitchFamily="34" charset="0"/>
              <a:ea typeface="+mn-ea"/>
              <a:cs typeface="Calibri" panose="020F0502020204030204" pitchFamily="34" charset="0"/>
            </a:endParaRPr>
          </a:p>
        </p:txBody>
      </p:sp>
      <p:sp>
        <p:nvSpPr>
          <p:cNvPr id="28" name="TextBox 27">
            <a:extLst>
              <a:ext uri="{FF2B5EF4-FFF2-40B4-BE49-F238E27FC236}">
                <a16:creationId xmlns:a16="http://schemas.microsoft.com/office/drawing/2014/main" id="{379B6B42-1E91-C09C-48AE-7F7A2C12CB24}"/>
              </a:ext>
            </a:extLst>
          </p:cNvPr>
          <p:cNvSpPr txBox="1"/>
          <p:nvPr/>
        </p:nvSpPr>
        <p:spPr>
          <a:xfrm>
            <a:off x="3117939" y="34636"/>
            <a:ext cx="925253"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effectLst/>
                <a:uLnTx/>
                <a:uFillTx/>
                <a:latin typeface="Segoe UI" panose="020B0502040204020203" pitchFamily="34" charset="0"/>
                <a:cs typeface="Segoe UI" panose="020B0502040204020203" pitchFamily="34" charset="0"/>
              </a:rPr>
              <a:t>OBJECTIVES</a:t>
            </a:r>
            <a:endParaRPr kumimoji="0" lang="en-US" sz="1100" b="0" i="0" u="none" strike="noStrike" kern="1200" cap="none" spc="0" normalizeH="0" baseline="0" noProof="0" dirty="0">
              <a:ln>
                <a:noFill/>
              </a:ln>
              <a:effectLst/>
              <a:uLnTx/>
              <a:uFillTx/>
              <a:latin typeface="Calibri" panose="020F0502020204030204" pitchFamily="34" charset="0"/>
              <a:ea typeface="+mn-ea"/>
              <a:cs typeface="Calibri" panose="020F0502020204030204" pitchFamily="34" charset="0"/>
            </a:endParaRPr>
          </a:p>
        </p:txBody>
      </p:sp>
      <p:sp>
        <p:nvSpPr>
          <p:cNvPr id="29" name="TextBox 28">
            <a:extLst>
              <a:ext uri="{FF2B5EF4-FFF2-40B4-BE49-F238E27FC236}">
                <a16:creationId xmlns:a16="http://schemas.microsoft.com/office/drawing/2014/main" id="{5E22C124-A3D5-E1B2-7969-7B91F7166C9B}"/>
              </a:ext>
            </a:extLst>
          </p:cNvPr>
          <p:cNvSpPr txBox="1"/>
          <p:nvPr/>
        </p:nvSpPr>
        <p:spPr>
          <a:xfrm>
            <a:off x="5477529" y="48901"/>
            <a:ext cx="1013419"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effectLst/>
                <a:uLnTx/>
                <a:uFillTx/>
                <a:latin typeface="Segoe UI" panose="020B0502040204020203" pitchFamily="34" charset="0"/>
                <a:cs typeface="Segoe UI" panose="020B0502040204020203" pitchFamily="34" charset="0"/>
              </a:rPr>
              <a:t>ETL P</a:t>
            </a:r>
            <a:r>
              <a:rPr lang="en-US" sz="1100" dirty="0">
                <a:latin typeface="Segoe UI" panose="020B0502040204020203" pitchFamily="34" charset="0"/>
                <a:cs typeface="Segoe UI" panose="020B0502040204020203" pitchFamily="34" charset="0"/>
              </a:rPr>
              <a:t>ROCESS</a:t>
            </a:r>
            <a:endParaRPr kumimoji="0" lang="en-US" sz="1100" b="0" i="0" u="none" strike="noStrike" kern="1200" cap="none" spc="0" normalizeH="0" baseline="0" noProof="0" dirty="0">
              <a:ln>
                <a:noFill/>
              </a:ln>
              <a:effectLst/>
              <a:uLnTx/>
              <a:uFillTx/>
              <a:latin typeface="Segoe UI" panose="020B0502040204020203" pitchFamily="34" charset="0"/>
              <a:cs typeface="Segoe UI" panose="020B0502040204020203" pitchFamily="34" charset="0"/>
            </a:endParaRPr>
          </a:p>
        </p:txBody>
      </p:sp>
      <p:sp>
        <p:nvSpPr>
          <p:cNvPr id="30" name="TextBox 29">
            <a:extLst>
              <a:ext uri="{FF2B5EF4-FFF2-40B4-BE49-F238E27FC236}">
                <a16:creationId xmlns:a16="http://schemas.microsoft.com/office/drawing/2014/main" id="{4986B5DA-FB37-8EAD-471E-020548A871BB}"/>
              </a:ext>
            </a:extLst>
          </p:cNvPr>
          <p:cNvSpPr txBox="1"/>
          <p:nvPr/>
        </p:nvSpPr>
        <p:spPr>
          <a:xfrm>
            <a:off x="7994960" y="39623"/>
            <a:ext cx="1673856"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latin typeface="Segoe UI" panose="020B0502040204020203" pitchFamily="34" charset="0"/>
                <a:ea typeface="+mn-ea"/>
                <a:cs typeface="Segoe UI" panose="020B0502040204020203" pitchFamily="34" charset="0"/>
              </a:rPr>
              <a:t>DATA RECONCILIATION</a:t>
            </a:r>
            <a:endParaRPr kumimoji="0" lang="en-US" sz="1100" b="0" i="0" u="none" strike="noStrike" kern="1200" cap="none" spc="0" normalizeH="0" baseline="0" noProof="0" dirty="0">
              <a:ln>
                <a:noFill/>
              </a:ln>
              <a:effectLst/>
              <a:uLnTx/>
              <a:uFillTx/>
              <a:latin typeface="Calibri" panose="020F0502020204030204" pitchFamily="34" charset="0"/>
              <a:ea typeface="+mn-ea"/>
              <a:cs typeface="Calibri" panose="020F0502020204030204" pitchFamily="34" charset="0"/>
            </a:endParaRPr>
          </a:p>
        </p:txBody>
      </p:sp>
      <p:sp>
        <p:nvSpPr>
          <p:cNvPr id="31" name="TextBox 30">
            <a:extLst>
              <a:ext uri="{FF2B5EF4-FFF2-40B4-BE49-F238E27FC236}">
                <a16:creationId xmlns:a16="http://schemas.microsoft.com/office/drawing/2014/main" id="{9418541F-E1AC-6ADD-F407-6DE959AA472B}"/>
              </a:ext>
            </a:extLst>
          </p:cNvPr>
          <p:cNvSpPr txBox="1"/>
          <p:nvPr/>
        </p:nvSpPr>
        <p:spPr>
          <a:xfrm>
            <a:off x="10680335" y="39623"/>
            <a:ext cx="1011815"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latin typeface="Segoe UI" panose="020B0502040204020203" pitchFamily="34" charset="0"/>
                <a:ea typeface="+mn-ea"/>
                <a:cs typeface="Segoe UI" panose="020B0502040204020203" pitchFamily="34" charset="0"/>
              </a:rPr>
              <a:t>DASHBOARD</a:t>
            </a:r>
            <a:endParaRPr kumimoji="0" lang="en-US" sz="1100" b="0" i="0" u="none" strike="noStrike" kern="1200" cap="none" spc="0" normalizeH="0" baseline="0" noProof="0" dirty="0">
              <a:ln>
                <a:noFill/>
              </a:ln>
              <a:effectLst/>
              <a:uLnTx/>
              <a:uFillTx/>
              <a:latin typeface="Calibri" panose="020F0502020204030204" pitchFamily="34" charset="0"/>
              <a:ea typeface="+mn-ea"/>
              <a:cs typeface="Calibri" panose="020F0502020204030204" pitchFamily="34" charset="0"/>
            </a:endParaRPr>
          </a:p>
        </p:txBody>
      </p:sp>
      <p:sp>
        <p:nvSpPr>
          <p:cNvPr id="33" name="Rectangle 32">
            <a:extLst>
              <a:ext uri="{FF2B5EF4-FFF2-40B4-BE49-F238E27FC236}">
                <a16:creationId xmlns:a16="http://schemas.microsoft.com/office/drawing/2014/main" id="{39C169B3-CD65-DDA5-9D92-9B5A3ACE0E88}"/>
              </a:ext>
            </a:extLst>
          </p:cNvPr>
          <p:cNvSpPr/>
          <p:nvPr/>
        </p:nvSpPr>
        <p:spPr>
          <a:xfrm>
            <a:off x="2676922" y="250527"/>
            <a:ext cx="1752600" cy="45719"/>
          </a:xfrm>
          <a:prstGeom prst="rect">
            <a:avLst/>
          </a:prstGeom>
          <a:solidFill>
            <a:srgbClr val="053C8F"/>
          </a:solidFill>
          <a:ln>
            <a:solidFill>
              <a:srgbClr val="053C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chemeClr val="tx1"/>
              </a:solidFill>
              <a:effectLst/>
              <a:uLnTx/>
              <a:uFillTx/>
              <a:latin typeface="Arial"/>
              <a:ea typeface="+mn-ea"/>
              <a:cs typeface="+mn-cs"/>
            </a:endParaRPr>
          </a:p>
        </p:txBody>
      </p:sp>
      <p:sp>
        <p:nvSpPr>
          <p:cNvPr id="3" name="Slide Number Placeholder 2">
            <a:extLst>
              <a:ext uri="{FF2B5EF4-FFF2-40B4-BE49-F238E27FC236}">
                <a16:creationId xmlns:a16="http://schemas.microsoft.com/office/drawing/2014/main" id="{77407FD0-8F61-42E4-9D2D-AD3775127434}"/>
              </a:ext>
            </a:extLst>
          </p:cNvPr>
          <p:cNvSpPr>
            <a:spLocks noGrp="1"/>
          </p:cNvSpPr>
          <p:nvPr>
            <p:ph type="sldNum" sz="quarter" idx="12"/>
          </p:nvPr>
        </p:nvSpPr>
        <p:spPr/>
        <p:txBody>
          <a:bodyPr/>
          <a:lstStyle/>
          <a:p>
            <a:fld id="{16C90663-FA6D-4415-87FA-7E8AD6A7A104}" type="slidenum">
              <a:rPr lang="en-US" smtClean="0"/>
              <a:t>40</a:t>
            </a:fld>
            <a:endParaRPr lang="en-US"/>
          </a:p>
        </p:txBody>
      </p:sp>
      <p:sp>
        <p:nvSpPr>
          <p:cNvPr id="18" name="Rectangle 17">
            <a:extLst>
              <a:ext uri="{FF2B5EF4-FFF2-40B4-BE49-F238E27FC236}">
                <a16:creationId xmlns:a16="http://schemas.microsoft.com/office/drawing/2014/main" id="{51200B6E-00C5-47DC-8B07-5AEF01544722}"/>
              </a:ext>
            </a:extLst>
          </p:cNvPr>
          <p:cNvSpPr/>
          <p:nvPr/>
        </p:nvSpPr>
        <p:spPr>
          <a:xfrm>
            <a:off x="24085" y="358912"/>
            <a:ext cx="3155859" cy="6499087"/>
          </a:xfrm>
          <a:prstGeom prst="rect">
            <a:avLst/>
          </a:prstGeom>
          <a:solidFill>
            <a:srgbClr val="053C8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itle 1">
            <a:extLst>
              <a:ext uri="{FF2B5EF4-FFF2-40B4-BE49-F238E27FC236}">
                <a16:creationId xmlns:a16="http://schemas.microsoft.com/office/drawing/2014/main" id="{12C3ED6D-CD87-46DF-80C7-D0F2847239CB}"/>
              </a:ext>
            </a:extLst>
          </p:cNvPr>
          <p:cNvSpPr txBox="1">
            <a:spLocks/>
          </p:cNvSpPr>
          <p:nvPr/>
        </p:nvSpPr>
        <p:spPr>
          <a:xfrm>
            <a:off x="24084" y="2170485"/>
            <a:ext cx="5144682" cy="287594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solidFill>
                  <a:schemeClr val="bg1"/>
                </a:solidFill>
                <a:latin typeface="Segoe UI" panose="020B0502040204020203" pitchFamily="34" charset="0"/>
                <a:cs typeface="Segoe UI" panose="020B0502040204020203" pitchFamily="34" charset="0"/>
              </a:rPr>
              <a:t>Market Basket </a:t>
            </a:r>
          </a:p>
          <a:p>
            <a:r>
              <a:rPr lang="en-US" sz="3200" b="1" dirty="0">
                <a:solidFill>
                  <a:schemeClr val="bg1"/>
                </a:solidFill>
                <a:latin typeface="Segoe UI" panose="020B0502040204020203" pitchFamily="34" charset="0"/>
                <a:cs typeface="Segoe UI" panose="020B0502040204020203" pitchFamily="34" charset="0"/>
              </a:rPr>
              <a:t>Analysis:</a:t>
            </a:r>
          </a:p>
          <a:p>
            <a:r>
              <a:rPr lang="en-US" sz="2400" dirty="0">
                <a:solidFill>
                  <a:schemeClr val="bg1"/>
                </a:solidFill>
                <a:latin typeface="Segoe UI" panose="020B0502040204020203" pitchFamily="34" charset="0"/>
                <a:cs typeface="Segoe UI" panose="020B0502040204020203" pitchFamily="34" charset="0"/>
              </a:rPr>
              <a:t>Why</a:t>
            </a:r>
            <a:r>
              <a:rPr lang="en-US" sz="2400" b="1" dirty="0">
                <a:solidFill>
                  <a:schemeClr val="bg1"/>
                </a:solidFill>
                <a:latin typeface="Segoe UI" panose="020B0502040204020203" pitchFamily="34" charset="0"/>
                <a:cs typeface="Segoe UI" panose="020B0502040204020203" pitchFamily="34" charset="0"/>
              </a:rPr>
              <a:t> LOW </a:t>
            </a:r>
            <a:r>
              <a:rPr lang="en-US" sz="2400" dirty="0">
                <a:solidFill>
                  <a:schemeClr val="bg1"/>
                </a:solidFill>
                <a:latin typeface="Segoe UI" panose="020B0502040204020203" pitchFamily="34" charset="0"/>
                <a:cs typeface="Segoe UI" panose="020B0502040204020203" pitchFamily="34" charset="0"/>
              </a:rPr>
              <a:t>support?</a:t>
            </a:r>
          </a:p>
        </p:txBody>
      </p:sp>
      <p:pic>
        <p:nvPicPr>
          <p:cNvPr id="14" name="Picture 13">
            <a:extLst>
              <a:ext uri="{FF2B5EF4-FFF2-40B4-BE49-F238E27FC236}">
                <a16:creationId xmlns:a16="http://schemas.microsoft.com/office/drawing/2014/main" id="{35B071D0-5065-4026-A462-8607428ACF6C}"/>
              </a:ext>
            </a:extLst>
          </p:cNvPr>
          <p:cNvPicPr>
            <a:picLocks noChangeAspect="1"/>
          </p:cNvPicPr>
          <p:nvPr/>
        </p:nvPicPr>
        <p:blipFill>
          <a:blip r:embed="rId2"/>
          <a:stretch>
            <a:fillRect/>
          </a:stretch>
        </p:blipFill>
        <p:spPr>
          <a:xfrm>
            <a:off x="3360045" y="345625"/>
            <a:ext cx="4424412" cy="2978108"/>
          </a:xfrm>
          <a:prstGeom prst="rect">
            <a:avLst/>
          </a:prstGeom>
        </p:spPr>
      </p:pic>
      <p:sp>
        <p:nvSpPr>
          <p:cNvPr id="2" name="Rectangle: Rounded Corners 1">
            <a:extLst>
              <a:ext uri="{FF2B5EF4-FFF2-40B4-BE49-F238E27FC236}">
                <a16:creationId xmlns:a16="http://schemas.microsoft.com/office/drawing/2014/main" id="{6D4B9703-38C7-442C-9809-5D0A993F53C1}"/>
              </a:ext>
            </a:extLst>
          </p:cNvPr>
          <p:cNvSpPr/>
          <p:nvPr/>
        </p:nvSpPr>
        <p:spPr>
          <a:xfrm>
            <a:off x="3684685" y="3436212"/>
            <a:ext cx="1728489" cy="574012"/>
          </a:xfrm>
          <a:prstGeom prst="roundRect">
            <a:avLst/>
          </a:prstGeom>
          <a:solidFill>
            <a:srgbClr val="053C8F"/>
          </a:solidFill>
          <a:ln>
            <a:solidFill>
              <a:srgbClr val="053C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bg1"/>
                </a:solidFill>
                <a:latin typeface="Segoe UI" panose="020B0502040204020203" pitchFamily="34" charset="0"/>
                <a:cs typeface="Segoe UI" panose="020B0502040204020203" pitchFamily="34" charset="0"/>
              </a:rPr>
              <a:t>2550 orders</a:t>
            </a:r>
            <a:endParaRPr lang="en-US" b="1" dirty="0">
              <a:solidFill>
                <a:schemeClr val="bg1"/>
              </a:solidFill>
              <a:latin typeface="Segoe UI" panose="020B0502040204020203" pitchFamily="34" charset="0"/>
              <a:cs typeface="Segoe UI" panose="020B0502040204020203" pitchFamily="34" charset="0"/>
            </a:endParaRPr>
          </a:p>
        </p:txBody>
      </p:sp>
      <p:sp>
        <p:nvSpPr>
          <p:cNvPr id="17" name="Rectangle: Rounded Corners 16">
            <a:extLst>
              <a:ext uri="{FF2B5EF4-FFF2-40B4-BE49-F238E27FC236}">
                <a16:creationId xmlns:a16="http://schemas.microsoft.com/office/drawing/2014/main" id="{765F466B-060E-4008-8103-1D3F5364FE7F}"/>
              </a:ext>
            </a:extLst>
          </p:cNvPr>
          <p:cNvSpPr/>
          <p:nvPr/>
        </p:nvSpPr>
        <p:spPr>
          <a:xfrm>
            <a:off x="9963661" y="3395336"/>
            <a:ext cx="1728489" cy="574012"/>
          </a:xfrm>
          <a:prstGeom prst="roundRect">
            <a:avLst/>
          </a:prstGeom>
          <a:solidFill>
            <a:srgbClr val="053C8F"/>
          </a:solidFill>
          <a:ln>
            <a:solidFill>
              <a:srgbClr val="053C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latin typeface="Segoe UI" panose="020B0502040204020203" pitchFamily="34" charset="0"/>
                <a:cs typeface="Segoe UI" panose="020B0502040204020203" pitchFamily="34" charset="0"/>
              </a:rPr>
              <a:t>STD = 57 </a:t>
            </a:r>
          </a:p>
        </p:txBody>
      </p:sp>
      <p:sp>
        <p:nvSpPr>
          <p:cNvPr id="20" name="Rectangle: Rounded Corners 19">
            <a:extLst>
              <a:ext uri="{FF2B5EF4-FFF2-40B4-BE49-F238E27FC236}">
                <a16:creationId xmlns:a16="http://schemas.microsoft.com/office/drawing/2014/main" id="{573DCCDA-4A39-4D4C-8E08-774D5B4A862C}"/>
              </a:ext>
            </a:extLst>
          </p:cNvPr>
          <p:cNvSpPr/>
          <p:nvPr/>
        </p:nvSpPr>
        <p:spPr>
          <a:xfrm>
            <a:off x="5718196" y="3436212"/>
            <a:ext cx="1728489" cy="574012"/>
          </a:xfrm>
          <a:prstGeom prst="roundRect">
            <a:avLst/>
          </a:prstGeom>
          <a:solidFill>
            <a:srgbClr val="053C8F"/>
          </a:solidFill>
          <a:ln>
            <a:solidFill>
              <a:srgbClr val="053C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latin typeface="Segoe UI" panose="020B0502040204020203" pitchFamily="34" charset="0"/>
                <a:cs typeface="Segoe UI" panose="020B0502040204020203" pitchFamily="34" charset="0"/>
              </a:rPr>
              <a:t>Median = 12</a:t>
            </a:r>
          </a:p>
        </p:txBody>
      </p:sp>
      <p:sp>
        <p:nvSpPr>
          <p:cNvPr id="21" name="Rectangle: Rounded Corners 20">
            <a:extLst>
              <a:ext uri="{FF2B5EF4-FFF2-40B4-BE49-F238E27FC236}">
                <a16:creationId xmlns:a16="http://schemas.microsoft.com/office/drawing/2014/main" id="{240A6C3C-5D59-4CEF-BE2B-01035382CAF9}"/>
              </a:ext>
            </a:extLst>
          </p:cNvPr>
          <p:cNvSpPr/>
          <p:nvPr/>
        </p:nvSpPr>
        <p:spPr>
          <a:xfrm>
            <a:off x="7874838" y="3421967"/>
            <a:ext cx="1728489" cy="574012"/>
          </a:xfrm>
          <a:prstGeom prst="roundRect">
            <a:avLst/>
          </a:prstGeom>
          <a:solidFill>
            <a:srgbClr val="053C8F"/>
          </a:solidFill>
          <a:ln>
            <a:solidFill>
              <a:srgbClr val="053C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latin typeface="Segoe UI" panose="020B0502040204020203" pitchFamily="34" charset="0"/>
                <a:cs typeface="Segoe UI" panose="020B0502040204020203" pitchFamily="34" charset="0"/>
              </a:rPr>
              <a:t>Mean = 38</a:t>
            </a:r>
          </a:p>
        </p:txBody>
      </p:sp>
      <p:sp>
        <p:nvSpPr>
          <p:cNvPr id="4" name="Left Brace 3">
            <a:extLst>
              <a:ext uri="{FF2B5EF4-FFF2-40B4-BE49-F238E27FC236}">
                <a16:creationId xmlns:a16="http://schemas.microsoft.com/office/drawing/2014/main" id="{EA3EDEC0-B338-44B6-9F70-60B6CEA07CB5}"/>
              </a:ext>
            </a:extLst>
          </p:cNvPr>
          <p:cNvSpPr/>
          <p:nvPr/>
        </p:nvSpPr>
        <p:spPr>
          <a:xfrm rot="16200000">
            <a:off x="7428914" y="1881485"/>
            <a:ext cx="646331" cy="4806425"/>
          </a:xfrm>
          <a:prstGeom prst="leftBrace">
            <a:avLst>
              <a:gd name="adj1" fmla="val 65757"/>
              <a:gd name="adj2" fmla="val 50831"/>
            </a:avLst>
          </a:prstGeom>
          <a:ln>
            <a:solidFill>
              <a:srgbClr val="053C8F"/>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2" name="Rectangle: Rounded Corners 21">
            <a:extLst>
              <a:ext uri="{FF2B5EF4-FFF2-40B4-BE49-F238E27FC236}">
                <a16:creationId xmlns:a16="http://schemas.microsoft.com/office/drawing/2014/main" id="{67411896-79E9-4271-96D0-D17363F3578F}"/>
              </a:ext>
            </a:extLst>
          </p:cNvPr>
          <p:cNvSpPr/>
          <p:nvPr/>
        </p:nvSpPr>
        <p:spPr>
          <a:xfrm>
            <a:off x="6648433" y="4744080"/>
            <a:ext cx="2272049" cy="574012"/>
          </a:xfrm>
          <a:prstGeom prst="roundRect">
            <a:avLst/>
          </a:prstGeom>
          <a:noFill/>
          <a:ln>
            <a:solidFill>
              <a:srgbClr val="053C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053C8F"/>
                </a:solidFill>
                <a:latin typeface="Segoe UI" panose="020B0502040204020203" pitchFamily="34" charset="0"/>
                <a:cs typeface="Segoe UI" panose="020B0502040204020203" pitchFamily="34" charset="0"/>
              </a:rPr>
              <a:t>Sparse Data</a:t>
            </a:r>
          </a:p>
        </p:txBody>
      </p:sp>
      <p:sp>
        <p:nvSpPr>
          <p:cNvPr id="5" name="Arrow: Down 4">
            <a:extLst>
              <a:ext uri="{FF2B5EF4-FFF2-40B4-BE49-F238E27FC236}">
                <a16:creationId xmlns:a16="http://schemas.microsoft.com/office/drawing/2014/main" id="{EB1CDB60-CE61-48A6-9684-56BA25433A69}"/>
              </a:ext>
            </a:extLst>
          </p:cNvPr>
          <p:cNvSpPr/>
          <p:nvPr/>
        </p:nvSpPr>
        <p:spPr>
          <a:xfrm>
            <a:off x="7662558" y="5323875"/>
            <a:ext cx="243798" cy="421189"/>
          </a:xfrm>
          <a:prstGeom prst="downArrow">
            <a:avLst/>
          </a:prstGeom>
          <a:solidFill>
            <a:srgbClr val="053C8F"/>
          </a:solidFill>
          <a:ln>
            <a:solidFill>
              <a:srgbClr val="053C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Rounded Corners 22">
            <a:extLst>
              <a:ext uri="{FF2B5EF4-FFF2-40B4-BE49-F238E27FC236}">
                <a16:creationId xmlns:a16="http://schemas.microsoft.com/office/drawing/2014/main" id="{4592ADB9-9F04-4FEE-875C-E14F80580033}"/>
              </a:ext>
            </a:extLst>
          </p:cNvPr>
          <p:cNvSpPr/>
          <p:nvPr/>
        </p:nvSpPr>
        <p:spPr>
          <a:xfrm>
            <a:off x="6648433" y="5823214"/>
            <a:ext cx="2272049" cy="574012"/>
          </a:xfrm>
          <a:prstGeom prst="roundRect">
            <a:avLst/>
          </a:prstGeom>
          <a:noFill/>
          <a:ln>
            <a:solidFill>
              <a:srgbClr val="053C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053C8F"/>
                </a:solidFill>
                <a:latin typeface="Segoe UI" panose="020B0502040204020203" pitchFamily="34" charset="0"/>
                <a:cs typeface="Segoe UI" panose="020B0502040204020203" pitchFamily="34" charset="0"/>
              </a:rPr>
              <a:t>Low Support</a:t>
            </a:r>
          </a:p>
        </p:txBody>
      </p:sp>
      <p:cxnSp>
        <p:nvCxnSpPr>
          <p:cNvPr id="7" name="Straight Connector 6">
            <a:extLst>
              <a:ext uri="{FF2B5EF4-FFF2-40B4-BE49-F238E27FC236}">
                <a16:creationId xmlns:a16="http://schemas.microsoft.com/office/drawing/2014/main" id="{C9CE539A-1305-4C2A-9041-B0280CF0D123}"/>
              </a:ext>
            </a:extLst>
          </p:cNvPr>
          <p:cNvCxnSpPr>
            <a:cxnSpLocks/>
          </p:cNvCxnSpPr>
          <p:nvPr/>
        </p:nvCxnSpPr>
        <p:spPr>
          <a:xfrm flipV="1">
            <a:off x="4319091" y="3239711"/>
            <a:ext cx="6624126" cy="22819"/>
          </a:xfrm>
          <a:prstGeom prst="line">
            <a:avLst/>
          </a:prstGeom>
          <a:ln>
            <a:solidFill>
              <a:srgbClr val="053C8F"/>
            </a:solidFill>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6" name="Rectangle 25">
                <a:extLst>
                  <a:ext uri="{FF2B5EF4-FFF2-40B4-BE49-F238E27FC236}">
                    <a16:creationId xmlns:a16="http://schemas.microsoft.com/office/drawing/2014/main" id="{030F446B-D026-4A71-A1F1-653B3710720D}"/>
                  </a:ext>
                </a:extLst>
              </p:cNvPr>
              <p:cNvSpPr/>
              <p:nvPr/>
            </p:nvSpPr>
            <p:spPr>
              <a:xfrm>
                <a:off x="7662558" y="1264799"/>
                <a:ext cx="4518178" cy="97052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1400" b="1" i="1" smtClean="0">
                          <a:latin typeface="Cambria Math" panose="02040503050406030204" pitchFamily="18" charset="0"/>
                        </a:rPr>
                        <m:t>𝑺𝒖𝒑𝒑𝒐𝒓𝒕</m:t>
                      </m:r>
                    </m:oMath>
                  </m:oMathPara>
                </a14:m>
                <a:endParaRPr lang="en-US" sz="1400" b="1"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1400" b="1" i="0">
                          <a:latin typeface="Cambria Math" panose="02040503050406030204" pitchFamily="18" charset="0"/>
                        </a:rPr>
                        <m:t>=</m:t>
                      </m:r>
                    </m:oMath>
                  </m:oMathPara>
                </a14:m>
                <a:endParaRPr lang="en-US" sz="1400" b="1" i="0"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f>
                        <m:fPr>
                          <m:ctrlPr>
                            <a:rPr lang="en-US" sz="1400" b="1" i="1">
                              <a:latin typeface="Cambria Math" panose="02040503050406030204" pitchFamily="18" charset="0"/>
                            </a:rPr>
                          </m:ctrlPr>
                        </m:fPr>
                        <m:num>
                          <m:r>
                            <a:rPr lang="en-US" sz="1400" b="1" i="1">
                              <a:latin typeface="Cambria Math" panose="02040503050406030204" pitchFamily="18" charset="0"/>
                            </a:rPr>
                            <m:t>𝑵𝒖𝒎𝒃𝒆𝒓</m:t>
                          </m:r>
                          <m:r>
                            <a:rPr lang="en-US" sz="1400" b="1" i="0">
                              <a:latin typeface="Cambria Math" panose="02040503050406030204" pitchFamily="18" charset="0"/>
                            </a:rPr>
                            <m:t> </m:t>
                          </m:r>
                          <m:r>
                            <a:rPr lang="en-US" sz="1400" b="1" i="1">
                              <a:latin typeface="Cambria Math" panose="02040503050406030204" pitchFamily="18" charset="0"/>
                            </a:rPr>
                            <m:t>𝒐𝒇</m:t>
                          </m:r>
                          <m:r>
                            <a:rPr lang="en-US" sz="1400" b="1" i="0">
                              <a:latin typeface="Cambria Math" panose="02040503050406030204" pitchFamily="18" charset="0"/>
                            </a:rPr>
                            <m:t> </m:t>
                          </m:r>
                          <m:r>
                            <a:rPr lang="en-US" sz="1400" b="1" i="1">
                              <a:latin typeface="Cambria Math" panose="02040503050406030204" pitchFamily="18" charset="0"/>
                            </a:rPr>
                            <m:t>𝒕𝒓𝒂𝒏𝒔𝒂𝒕𝒊𝒐𝒏𝒔</m:t>
                          </m:r>
                          <m:r>
                            <a:rPr lang="en-US" sz="1400" b="1" i="0">
                              <a:latin typeface="Cambria Math" panose="02040503050406030204" pitchFamily="18" charset="0"/>
                            </a:rPr>
                            <m:t> </m:t>
                          </m:r>
                          <m:r>
                            <a:rPr lang="en-US" sz="1400" b="1" i="1">
                              <a:latin typeface="Cambria Math" panose="02040503050406030204" pitchFamily="18" charset="0"/>
                            </a:rPr>
                            <m:t>𝒄𝒐𝒏𝒕𝒂𝒊𝒏𝒊𝒏𝒈</m:t>
                          </m:r>
                          <m:r>
                            <a:rPr lang="en-US" sz="1400" b="1" i="0">
                              <a:latin typeface="Cambria Math" panose="02040503050406030204" pitchFamily="18" charset="0"/>
                            </a:rPr>
                            <m:t> </m:t>
                          </m:r>
                          <m:r>
                            <a:rPr lang="en-US" sz="1400" b="1" i="1">
                              <a:latin typeface="Cambria Math" panose="02040503050406030204" pitchFamily="18" charset="0"/>
                            </a:rPr>
                            <m:t>𝒃𝒐𝒕𝒉</m:t>
                          </m:r>
                          <m:r>
                            <a:rPr lang="en-US" sz="1400" b="1" i="0">
                              <a:latin typeface="Cambria Math" panose="02040503050406030204" pitchFamily="18" charset="0"/>
                            </a:rPr>
                            <m:t> </m:t>
                          </m:r>
                          <m:r>
                            <a:rPr lang="en-US" sz="1400" b="1" i="1">
                              <a:latin typeface="Cambria Math" panose="02040503050406030204" pitchFamily="18" charset="0"/>
                            </a:rPr>
                            <m:t>𝑿</m:t>
                          </m:r>
                          <m:r>
                            <a:rPr lang="en-US" sz="1400" b="1" i="0">
                              <a:latin typeface="Cambria Math" panose="02040503050406030204" pitchFamily="18" charset="0"/>
                            </a:rPr>
                            <m:t> </m:t>
                          </m:r>
                          <m:r>
                            <a:rPr lang="en-US" sz="1400" b="1" i="1">
                              <a:latin typeface="Cambria Math" panose="02040503050406030204" pitchFamily="18" charset="0"/>
                            </a:rPr>
                            <m:t>𝒂𝒏𝒅</m:t>
                          </m:r>
                          <m:r>
                            <a:rPr lang="en-US" sz="1400" b="1" i="0">
                              <a:latin typeface="Cambria Math" panose="02040503050406030204" pitchFamily="18" charset="0"/>
                            </a:rPr>
                            <m:t> </m:t>
                          </m:r>
                          <m:r>
                            <a:rPr lang="en-US" sz="1400" b="1" i="1">
                              <a:latin typeface="Cambria Math" panose="02040503050406030204" pitchFamily="18" charset="0"/>
                            </a:rPr>
                            <m:t>𝒀</m:t>
                          </m:r>
                        </m:num>
                        <m:den>
                          <m:r>
                            <a:rPr lang="en-US" sz="1400" b="1" i="1">
                              <a:latin typeface="Cambria Math" panose="02040503050406030204" pitchFamily="18" charset="0"/>
                            </a:rPr>
                            <m:t>𝑻𝒐𝒕𝒂𝒍</m:t>
                          </m:r>
                          <m:r>
                            <a:rPr lang="en-US" sz="1400" b="1" i="0">
                              <a:latin typeface="Cambria Math" panose="02040503050406030204" pitchFamily="18" charset="0"/>
                            </a:rPr>
                            <m:t> </m:t>
                          </m:r>
                          <m:r>
                            <a:rPr lang="en-US" sz="1400" b="1" i="1">
                              <a:latin typeface="Cambria Math" panose="02040503050406030204" pitchFamily="18" charset="0"/>
                            </a:rPr>
                            <m:t>𝑵𝒖𝒎𝒃𝒆𝒓</m:t>
                          </m:r>
                          <m:r>
                            <a:rPr lang="en-US" sz="1400" b="1" i="0">
                              <a:latin typeface="Cambria Math" panose="02040503050406030204" pitchFamily="18" charset="0"/>
                            </a:rPr>
                            <m:t> </m:t>
                          </m:r>
                          <m:r>
                            <a:rPr lang="en-US" sz="1400" b="1" i="1">
                              <a:latin typeface="Cambria Math" panose="02040503050406030204" pitchFamily="18" charset="0"/>
                            </a:rPr>
                            <m:t>𝒐𝒇</m:t>
                          </m:r>
                          <m:r>
                            <a:rPr lang="en-US" sz="1400" b="1" i="0">
                              <a:latin typeface="Cambria Math" panose="02040503050406030204" pitchFamily="18" charset="0"/>
                            </a:rPr>
                            <m:t> </m:t>
                          </m:r>
                          <m:r>
                            <a:rPr lang="en-US" sz="1400" b="1" i="1">
                              <a:latin typeface="Cambria Math" panose="02040503050406030204" pitchFamily="18" charset="0"/>
                            </a:rPr>
                            <m:t>𝒕𝒓𝒂𝒏𝒔𝒂𝒄𝒕𝒊𝒐𝒏𝒔</m:t>
                          </m:r>
                        </m:den>
                      </m:f>
                    </m:oMath>
                  </m:oMathPara>
                </a14:m>
                <a:endParaRPr lang="en-US" sz="1400" b="1" dirty="0"/>
              </a:p>
            </p:txBody>
          </p:sp>
        </mc:Choice>
        <mc:Fallback xmlns="">
          <p:sp>
            <p:nvSpPr>
              <p:cNvPr id="26" name="Rectangle 25">
                <a:extLst>
                  <a:ext uri="{FF2B5EF4-FFF2-40B4-BE49-F238E27FC236}">
                    <a16:creationId xmlns:a16="http://schemas.microsoft.com/office/drawing/2014/main" id="{030F446B-D026-4A71-A1F1-653B3710720D}"/>
                  </a:ext>
                </a:extLst>
              </p:cNvPr>
              <p:cNvSpPr>
                <a:spLocks noRot="1" noChangeAspect="1" noMove="1" noResize="1" noEditPoints="1" noAdjustHandles="1" noChangeArrowheads="1" noChangeShapeType="1" noTextEdit="1"/>
              </p:cNvSpPr>
              <p:nvPr/>
            </p:nvSpPr>
            <p:spPr>
              <a:xfrm>
                <a:off x="7662558" y="1264799"/>
                <a:ext cx="4518178" cy="970522"/>
              </a:xfrm>
              <a:prstGeom prst="rect">
                <a:avLst/>
              </a:prstGeom>
              <a:blipFill>
                <a:blip r:embed="rId3"/>
                <a:stretch>
                  <a:fillRect b="-1875"/>
                </a:stretch>
              </a:blipFill>
            </p:spPr>
            <p:txBody>
              <a:bodyPr/>
              <a:lstStyle/>
              <a:p>
                <a:r>
                  <a:rPr lang="en-US">
                    <a:noFill/>
                  </a:rPr>
                  <a:t> </a:t>
                </a:r>
              </a:p>
            </p:txBody>
          </p:sp>
        </mc:Fallback>
      </mc:AlternateContent>
    </p:spTree>
    <p:extLst>
      <p:ext uri="{BB962C8B-B14F-4D97-AF65-F5344CB8AC3E}">
        <p14:creationId xmlns:p14="http://schemas.microsoft.com/office/powerpoint/2010/main" val="180655217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5" name="Straight Connector 24">
            <a:extLst>
              <a:ext uri="{FF2B5EF4-FFF2-40B4-BE49-F238E27FC236}">
                <a16:creationId xmlns:a16="http://schemas.microsoft.com/office/drawing/2014/main" id="{8820F067-EF25-0CD5-E745-FB4B7A2164EF}"/>
              </a:ext>
            </a:extLst>
          </p:cNvPr>
          <p:cNvCxnSpPr/>
          <p:nvPr/>
        </p:nvCxnSpPr>
        <p:spPr>
          <a:xfrm>
            <a:off x="285750" y="267474"/>
            <a:ext cx="11772900" cy="0"/>
          </a:xfrm>
          <a:prstGeom prst="line">
            <a:avLst/>
          </a:prstGeom>
          <a:ln>
            <a:solidFill>
              <a:srgbClr val="053C8F"/>
            </a:solidFill>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AA550F7C-761D-1390-51F2-3C5B36F1DE53}"/>
              </a:ext>
            </a:extLst>
          </p:cNvPr>
          <p:cNvSpPr txBox="1"/>
          <p:nvPr/>
        </p:nvSpPr>
        <p:spPr>
          <a:xfrm>
            <a:off x="320690" y="12735"/>
            <a:ext cx="1741182"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effectLst/>
                <a:uLnTx/>
                <a:uFillTx/>
                <a:latin typeface="Segoe UI" panose="020B0502040204020203" pitchFamily="34" charset="0"/>
                <a:cs typeface="Segoe UI" panose="020B0502040204020203" pitchFamily="34" charset="0"/>
              </a:rPr>
              <a:t>FORECASTING ANALYSIS</a:t>
            </a:r>
            <a:endParaRPr kumimoji="0" lang="en-US" sz="1100" b="0" i="0" u="none" strike="noStrike" kern="1200" cap="none" spc="0" normalizeH="0" baseline="0" noProof="0" dirty="0">
              <a:ln>
                <a:noFill/>
              </a:ln>
              <a:effectLst/>
              <a:uLnTx/>
              <a:uFillTx/>
              <a:latin typeface="Calibri" panose="020F0502020204030204" pitchFamily="34" charset="0"/>
              <a:ea typeface="+mn-ea"/>
              <a:cs typeface="Calibri" panose="020F0502020204030204" pitchFamily="34" charset="0"/>
            </a:endParaRPr>
          </a:p>
        </p:txBody>
      </p:sp>
      <p:sp>
        <p:nvSpPr>
          <p:cNvPr id="28" name="TextBox 27">
            <a:extLst>
              <a:ext uri="{FF2B5EF4-FFF2-40B4-BE49-F238E27FC236}">
                <a16:creationId xmlns:a16="http://schemas.microsoft.com/office/drawing/2014/main" id="{379B6B42-1E91-C09C-48AE-7F7A2C12CB24}"/>
              </a:ext>
            </a:extLst>
          </p:cNvPr>
          <p:cNvSpPr txBox="1"/>
          <p:nvPr/>
        </p:nvSpPr>
        <p:spPr>
          <a:xfrm>
            <a:off x="3509708" y="34019"/>
            <a:ext cx="1545616"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effectLst/>
                <a:uLnTx/>
                <a:uFillTx/>
                <a:latin typeface="Segoe UI" panose="020B0502040204020203" pitchFamily="34" charset="0"/>
                <a:cs typeface="Segoe UI" panose="020B0502040204020203" pitchFamily="34" charset="0"/>
              </a:rPr>
              <a:t>BUSINESS ANALYTICS</a:t>
            </a:r>
            <a:endParaRPr kumimoji="0" lang="en-US" sz="1100" b="0" i="0" u="none" strike="noStrike" kern="1200" cap="none" spc="0" normalizeH="0" baseline="0" noProof="0" dirty="0">
              <a:ln>
                <a:noFill/>
              </a:ln>
              <a:effectLst/>
              <a:uLnTx/>
              <a:uFillTx/>
              <a:latin typeface="Calibri" panose="020F0502020204030204" pitchFamily="34" charset="0"/>
              <a:ea typeface="+mn-ea"/>
              <a:cs typeface="Calibri" panose="020F0502020204030204" pitchFamily="34" charset="0"/>
            </a:endParaRPr>
          </a:p>
        </p:txBody>
      </p:sp>
      <p:sp>
        <p:nvSpPr>
          <p:cNvPr id="29" name="TextBox 28">
            <a:extLst>
              <a:ext uri="{FF2B5EF4-FFF2-40B4-BE49-F238E27FC236}">
                <a16:creationId xmlns:a16="http://schemas.microsoft.com/office/drawing/2014/main" id="{5E22C124-A3D5-E1B2-7969-7B91F7166C9B}"/>
              </a:ext>
            </a:extLst>
          </p:cNvPr>
          <p:cNvSpPr txBox="1"/>
          <p:nvPr/>
        </p:nvSpPr>
        <p:spPr>
          <a:xfrm>
            <a:off x="6526683" y="34019"/>
            <a:ext cx="2178802"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latin typeface="Segoe UI" panose="020B0502040204020203" pitchFamily="34" charset="0"/>
                <a:cs typeface="Segoe UI" panose="020B0502040204020203" pitchFamily="34" charset="0"/>
              </a:rPr>
              <a:t>AIRFLOW AUTOMATED SYSTEM</a:t>
            </a:r>
            <a:endParaRPr kumimoji="0" lang="en-US" sz="1100" b="0" i="0" u="none" strike="noStrike" kern="1200" cap="none" spc="0" normalizeH="0" baseline="0" noProof="0" dirty="0">
              <a:ln>
                <a:noFill/>
              </a:ln>
              <a:effectLst/>
              <a:uLnTx/>
              <a:uFillTx/>
              <a:latin typeface="Segoe UI" panose="020B0502040204020203" pitchFamily="34" charset="0"/>
              <a:cs typeface="Segoe UI" panose="020B0502040204020203" pitchFamily="34" charset="0"/>
            </a:endParaRPr>
          </a:p>
        </p:txBody>
      </p:sp>
      <p:sp>
        <p:nvSpPr>
          <p:cNvPr id="30" name="TextBox 29">
            <a:extLst>
              <a:ext uri="{FF2B5EF4-FFF2-40B4-BE49-F238E27FC236}">
                <a16:creationId xmlns:a16="http://schemas.microsoft.com/office/drawing/2014/main" id="{4986B5DA-FB37-8EAD-471E-020548A871BB}"/>
              </a:ext>
            </a:extLst>
          </p:cNvPr>
          <p:cNvSpPr txBox="1"/>
          <p:nvPr/>
        </p:nvSpPr>
        <p:spPr>
          <a:xfrm>
            <a:off x="10135192" y="34019"/>
            <a:ext cx="1553630"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latin typeface="Segoe UI" panose="020B0502040204020203" pitchFamily="34" charset="0"/>
                <a:ea typeface="+mn-ea"/>
                <a:cs typeface="Segoe UI" panose="020B0502040204020203" pitchFamily="34" charset="0"/>
              </a:rPr>
              <a:t>RECOMMENDATIONS</a:t>
            </a:r>
            <a:endParaRPr kumimoji="0" lang="en-US" sz="1100" b="0" i="0" u="none" strike="noStrike" kern="1200" cap="none" spc="0" normalizeH="0" baseline="0" noProof="0" dirty="0">
              <a:ln>
                <a:noFill/>
              </a:ln>
              <a:effectLst/>
              <a:uLnTx/>
              <a:uFillTx/>
              <a:latin typeface="Calibri" panose="020F0502020204030204" pitchFamily="34" charset="0"/>
              <a:ea typeface="+mn-ea"/>
              <a:cs typeface="Calibri" panose="020F0502020204030204" pitchFamily="34" charset="0"/>
            </a:endParaRPr>
          </a:p>
        </p:txBody>
      </p:sp>
      <p:sp>
        <p:nvSpPr>
          <p:cNvPr id="33" name="Rectangle 32">
            <a:extLst>
              <a:ext uri="{FF2B5EF4-FFF2-40B4-BE49-F238E27FC236}">
                <a16:creationId xmlns:a16="http://schemas.microsoft.com/office/drawing/2014/main" id="{39C169B3-CD65-DDA5-9D92-9B5A3ACE0E88}"/>
              </a:ext>
            </a:extLst>
          </p:cNvPr>
          <p:cNvSpPr/>
          <p:nvPr/>
        </p:nvSpPr>
        <p:spPr>
          <a:xfrm>
            <a:off x="6526683" y="249910"/>
            <a:ext cx="2178802" cy="45719"/>
          </a:xfrm>
          <a:prstGeom prst="rect">
            <a:avLst/>
          </a:prstGeom>
          <a:solidFill>
            <a:srgbClr val="053C8F"/>
          </a:solidFill>
          <a:ln>
            <a:solidFill>
              <a:srgbClr val="053C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chemeClr val="tx1"/>
              </a:solidFill>
              <a:effectLst/>
              <a:uLnTx/>
              <a:uFillTx/>
              <a:latin typeface="Arial"/>
              <a:ea typeface="+mn-ea"/>
              <a:cs typeface="+mn-cs"/>
            </a:endParaRPr>
          </a:p>
        </p:txBody>
      </p:sp>
      <p:sp>
        <p:nvSpPr>
          <p:cNvPr id="3" name="Slide Number Placeholder 2">
            <a:extLst>
              <a:ext uri="{FF2B5EF4-FFF2-40B4-BE49-F238E27FC236}">
                <a16:creationId xmlns:a16="http://schemas.microsoft.com/office/drawing/2014/main" id="{2CB35AAF-74A0-4F00-A775-9E489B58F205}"/>
              </a:ext>
            </a:extLst>
          </p:cNvPr>
          <p:cNvSpPr>
            <a:spLocks noGrp="1"/>
          </p:cNvSpPr>
          <p:nvPr>
            <p:ph type="sldNum" sz="quarter" idx="12"/>
          </p:nvPr>
        </p:nvSpPr>
        <p:spPr/>
        <p:txBody>
          <a:bodyPr/>
          <a:lstStyle/>
          <a:p>
            <a:fld id="{16C90663-FA6D-4415-87FA-7E8AD6A7A104}" type="slidenum">
              <a:rPr lang="en-US" smtClean="0"/>
              <a:t>41</a:t>
            </a:fld>
            <a:endParaRPr lang="en-US"/>
          </a:p>
        </p:txBody>
      </p:sp>
      <p:sp>
        <p:nvSpPr>
          <p:cNvPr id="12" name="Rectangle 11">
            <a:extLst>
              <a:ext uri="{FF2B5EF4-FFF2-40B4-BE49-F238E27FC236}">
                <a16:creationId xmlns:a16="http://schemas.microsoft.com/office/drawing/2014/main" id="{4B5BDB32-7392-40F8-894E-D981B0196007}"/>
              </a:ext>
            </a:extLst>
          </p:cNvPr>
          <p:cNvSpPr/>
          <p:nvPr/>
        </p:nvSpPr>
        <p:spPr>
          <a:xfrm>
            <a:off x="6361" y="358912"/>
            <a:ext cx="3834120" cy="6499088"/>
          </a:xfrm>
          <a:prstGeom prst="rect">
            <a:avLst/>
          </a:prstGeom>
          <a:solidFill>
            <a:srgbClr val="053C8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itle 1">
            <a:extLst>
              <a:ext uri="{FF2B5EF4-FFF2-40B4-BE49-F238E27FC236}">
                <a16:creationId xmlns:a16="http://schemas.microsoft.com/office/drawing/2014/main" id="{F03E6174-8ABB-4365-8174-69537D69C147}"/>
              </a:ext>
            </a:extLst>
          </p:cNvPr>
          <p:cNvSpPr>
            <a:spLocks noGrp="1"/>
          </p:cNvSpPr>
          <p:nvPr>
            <p:ph type="title"/>
          </p:nvPr>
        </p:nvSpPr>
        <p:spPr>
          <a:xfrm>
            <a:off x="53761" y="3170672"/>
            <a:ext cx="9264496" cy="875567"/>
          </a:xfrm>
        </p:spPr>
        <p:txBody>
          <a:bodyPr>
            <a:normAutofit/>
          </a:bodyPr>
          <a:lstStyle/>
          <a:p>
            <a:r>
              <a:rPr lang="en-US" sz="3600" b="1" dirty="0">
                <a:solidFill>
                  <a:schemeClr val="bg1"/>
                </a:solidFill>
                <a:latin typeface="Segoe UI" panose="020B0502040204020203" pitchFamily="34" charset="0"/>
                <a:cs typeface="Segoe UI" panose="020B0502040204020203" pitchFamily="34" charset="0"/>
              </a:rPr>
              <a:t>WHY Automate?</a:t>
            </a:r>
          </a:p>
        </p:txBody>
      </p:sp>
      <p:sp>
        <p:nvSpPr>
          <p:cNvPr id="15" name="Rectangle: Rounded Corners 14">
            <a:extLst>
              <a:ext uri="{FF2B5EF4-FFF2-40B4-BE49-F238E27FC236}">
                <a16:creationId xmlns:a16="http://schemas.microsoft.com/office/drawing/2014/main" id="{3E921F6D-1BAD-4EB6-817E-174CF6E494ED}"/>
              </a:ext>
            </a:extLst>
          </p:cNvPr>
          <p:cNvSpPr/>
          <p:nvPr/>
        </p:nvSpPr>
        <p:spPr>
          <a:xfrm>
            <a:off x="4906030" y="1144684"/>
            <a:ext cx="6447770" cy="727347"/>
          </a:xfrm>
          <a:prstGeom prst="roundRect">
            <a:avLst/>
          </a:prstGeom>
          <a:noFill/>
          <a:ln>
            <a:solidFill>
              <a:srgbClr val="053C8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053C8F"/>
                </a:solidFill>
              </a:rPr>
              <a:t>Reducing Manual Workload and Human Errors</a:t>
            </a:r>
            <a:endParaRPr lang="en-US" sz="2400" b="1" dirty="0">
              <a:solidFill>
                <a:srgbClr val="053C8F"/>
              </a:solidFill>
              <a:latin typeface="Segoe UI" panose="020B0502040204020203" pitchFamily="34" charset="0"/>
              <a:cs typeface="Segoe UI" panose="020B0502040204020203" pitchFamily="34" charset="0"/>
            </a:endParaRPr>
          </a:p>
        </p:txBody>
      </p:sp>
      <p:sp>
        <p:nvSpPr>
          <p:cNvPr id="16" name="Rectangle: Rounded Corners 15">
            <a:extLst>
              <a:ext uri="{FF2B5EF4-FFF2-40B4-BE49-F238E27FC236}">
                <a16:creationId xmlns:a16="http://schemas.microsoft.com/office/drawing/2014/main" id="{1D49183E-9B64-4521-8AF9-0D66325316F9}"/>
              </a:ext>
            </a:extLst>
          </p:cNvPr>
          <p:cNvSpPr/>
          <p:nvPr/>
        </p:nvSpPr>
        <p:spPr>
          <a:xfrm>
            <a:off x="4740618" y="2457192"/>
            <a:ext cx="6716475" cy="750873"/>
          </a:xfrm>
          <a:prstGeom prst="roundRect">
            <a:avLst/>
          </a:prstGeom>
          <a:noFill/>
          <a:ln>
            <a:solidFill>
              <a:srgbClr val="053C8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053C8F"/>
                </a:solidFill>
              </a:rPr>
              <a:t>Increased Operational Control with Error Handling</a:t>
            </a:r>
          </a:p>
        </p:txBody>
      </p:sp>
      <p:sp>
        <p:nvSpPr>
          <p:cNvPr id="17" name="Rectangle: Rounded Corners 16">
            <a:extLst>
              <a:ext uri="{FF2B5EF4-FFF2-40B4-BE49-F238E27FC236}">
                <a16:creationId xmlns:a16="http://schemas.microsoft.com/office/drawing/2014/main" id="{2251201D-970D-4B32-92A2-9652F050A1B2}"/>
              </a:ext>
            </a:extLst>
          </p:cNvPr>
          <p:cNvSpPr/>
          <p:nvPr/>
        </p:nvSpPr>
        <p:spPr>
          <a:xfrm>
            <a:off x="4843913" y="3718099"/>
            <a:ext cx="6509887" cy="750872"/>
          </a:xfrm>
          <a:prstGeom prst="roundRect">
            <a:avLst/>
          </a:prstGeom>
          <a:noFill/>
          <a:ln>
            <a:solidFill>
              <a:srgbClr val="053C8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053C8F"/>
                </a:solidFill>
              </a:rPr>
              <a:t>Efficient Handling of Large-Scale Data an Errors</a:t>
            </a:r>
            <a:endParaRPr lang="en-US" sz="2400" b="1" dirty="0">
              <a:solidFill>
                <a:srgbClr val="053C8F"/>
              </a:solidFill>
              <a:latin typeface="Segoe UI" panose="020B0502040204020203" pitchFamily="34" charset="0"/>
              <a:cs typeface="Segoe UI" panose="020B0502040204020203" pitchFamily="34" charset="0"/>
            </a:endParaRPr>
          </a:p>
        </p:txBody>
      </p:sp>
      <p:sp>
        <p:nvSpPr>
          <p:cNvPr id="18" name="Rectangle: Rounded Corners 17">
            <a:extLst>
              <a:ext uri="{FF2B5EF4-FFF2-40B4-BE49-F238E27FC236}">
                <a16:creationId xmlns:a16="http://schemas.microsoft.com/office/drawing/2014/main" id="{DFB9EE95-D3FC-4074-9AA4-569F169C9F8D}"/>
              </a:ext>
            </a:extLst>
          </p:cNvPr>
          <p:cNvSpPr/>
          <p:nvPr/>
        </p:nvSpPr>
        <p:spPr>
          <a:xfrm>
            <a:off x="4631258" y="4983144"/>
            <a:ext cx="7053196" cy="788890"/>
          </a:xfrm>
          <a:prstGeom prst="roundRect">
            <a:avLst/>
          </a:prstGeom>
          <a:noFill/>
          <a:ln>
            <a:solidFill>
              <a:srgbClr val="053C8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053C8F"/>
                </a:solidFill>
              </a:rPr>
              <a:t>Adaptability to Business Expansion and Data Volume</a:t>
            </a:r>
            <a:endParaRPr lang="en-US" sz="2400" b="1" dirty="0">
              <a:solidFill>
                <a:srgbClr val="053C8F"/>
              </a:solidFill>
              <a:latin typeface="Segoe UI" panose="020B0502040204020203" pitchFamily="34" charset="0"/>
              <a:cs typeface="Segoe UI" panose="020B0502040204020203" pitchFamily="34" charset="0"/>
            </a:endParaRPr>
          </a:p>
        </p:txBody>
      </p:sp>
      <p:sp>
        <p:nvSpPr>
          <p:cNvPr id="19" name="Oval 18">
            <a:extLst>
              <a:ext uri="{FF2B5EF4-FFF2-40B4-BE49-F238E27FC236}">
                <a16:creationId xmlns:a16="http://schemas.microsoft.com/office/drawing/2014/main" id="{1E44B934-65D2-4240-B170-7EA2B4D8F8EF}"/>
              </a:ext>
            </a:extLst>
          </p:cNvPr>
          <p:cNvSpPr/>
          <p:nvPr/>
        </p:nvSpPr>
        <p:spPr>
          <a:xfrm>
            <a:off x="4200101" y="1093030"/>
            <a:ext cx="855223" cy="854513"/>
          </a:xfrm>
          <a:prstGeom prst="ellipse">
            <a:avLst/>
          </a:prstGeom>
          <a:solidFill>
            <a:srgbClr val="002060"/>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cs typeface="Arial" pitchFamily="34" charset="0"/>
            </a:endParaRPr>
          </a:p>
        </p:txBody>
      </p:sp>
      <p:sp>
        <p:nvSpPr>
          <p:cNvPr id="20" name="TextBox 19">
            <a:extLst>
              <a:ext uri="{FF2B5EF4-FFF2-40B4-BE49-F238E27FC236}">
                <a16:creationId xmlns:a16="http://schemas.microsoft.com/office/drawing/2014/main" id="{9BA09553-4D75-4954-AB98-413A93955D2F}"/>
              </a:ext>
            </a:extLst>
          </p:cNvPr>
          <p:cNvSpPr txBox="1"/>
          <p:nvPr/>
        </p:nvSpPr>
        <p:spPr>
          <a:xfrm>
            <a:off x="4226711" y="1202688"/>
            <a:ext cx="753179" cy="676417"/>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2800" b="1" i="0" u="none" strike="noStrike" kern="1200" cap="none" spc="0" normalizeH="0" baseline="0" noProof="0" dirty="0">
                <a:ln>
                  <a:noFill/>
                </a:ln>
                <a:solidFill>
                  <a:prstClr val="white"/>
                </a:solidFill>
                <a:effectLst/>
                <a:uLnTx/>
                <a:uFillTx/>
                <a:latin typeface="Arial"/>
                <a:cs typeface="Arial" pitchFamily="34" charset="0"/>
              </a:rPr>
              <a:t>01</a:t>
            </a:r>
            <a:endParaRPr kumimoji="0" lang="ko-KR" altLang="en-US" sz="2800" b="1" i="0" u="none" strike="noStrike" kern="1200" cap="none" spc="0" normalizeH="0" baseline="0" noProof="0" dirty="0">
              <a:ln>
                <a:noFill/>
              </a:ln>
              <a:solidFill>
                <a:prstClr val="white"/>
              </a:solidFill>
              <a:effectLst/>
              <a:uLnTx/>
              <a:uFillTx/>
              <a:latin typeface="Arial"/>
              <a:cs typeface="Arial" pitchFamily="34" charset="0"/>
            </a:endParaRPr>
          </a:p>
        </p:txBody>
      </p:sp>
      <p:sp>
        <p:nvSpPr>
          <p:cNvPr id="21" name="Oval 20">
            <a:extLst>
              <a:ext uri="{FF2B5EF4-FFF2-40B4-BE49-F238E27FC236}">
                <a16:creationId xmlns:a16="http://schemas.microsoft.com/office/drawing/2014/main" id="{86B5C38C-4946-4358-BBF0-CBDF3DCBF338}"/>
              </a:ext>
            </a:extLst>
          </p:cNvPr>
          <p:cNvSpPr/>
          <p:nvPr/>
        </p:nvSpPr>
        <p:spPr>
          <a:xfrm>
            <a:off x="4027441" y="2388674"/>
            <a:ext cx="855223" cy="854513"/>
          </a:xfrm>
          <a:prstGeom prst="ellipse">
            <a:avLst/>
          </a:prstGeom>
          <a:solidFill>
            <a:srgbClr val="002060"/>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cs typeface="Arial" pitchFamily="34" charset="0"/>
            </a:endParaRPr>
          </a:p>
        </p:txBody>
      </p:sp>
      <p:sp>
        <p:nvSpPr>
          <p:cNvPr id="22" name="TextBox 21">
            <a:extLst>
              <a:ext uri="{FF2B5EF4-FFF2-40B4-BE49-F238E27FC236}">
                <a16:creationId xmlns:a16="http://schemas.microsoft.com/office/drawing/2014/main" id="{6B1DE4F0-FCDF-444E-A8E5-5D222C2106D0}"/>
              </a:ext>
            </a:extLst>
          </p:cNvPr>
          <p:cNvSpPr txBox="1"/>
          <p:nvPr/>
        </p:nvSpPr>
        <p:spPr>
          <a:xfrm>
            <a:off x="4054051" y="2574930"/>
            <a:ext cx="753179" cy="523220"/>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2800" b="1" i="0" u="none" strike="noStrike" kern="1200" cap="none" spc="0" normalizeH="0" baseline="0" noProof="0" dirty="0">
                <a:ln>
                  <a:noFill/>
                </a:ln>
                <a:solidFill>
                  <a:prstClr val="white"/>
                </a:solidFill>
                <a:effectLst/>
                <a:uLnTx/>
                <a:uFillTx/>
                <a:latin typeface="Arial"/>
                <a:cs typeface="Arial" pitchFamily="34" charset="0"/>
              </a:rPr>
              <a:t>02</a:t>
            </a:r>
            <a:endParaRPr kumimoji="0" lang="ko-KR" altLang="en-US" sz="2800" b="1" i="0" u="none" strike="noStrike" kern="1200" cap="none" spc="0" normalizeH="0" baseline="0" noProof="0" dirty="0">
              <a:ln>
                <a:noFill/>
              </a:ln>
              <a:solidFill>
                <a:prstClr val="white"/>
              </a:solidFill>
              <a:effectLst/>
              <a:uLnTx/>
              <a:uFillTx/>
              <a:latin typeface="Arial"/>
              <a:cs typeface="Arial" pitchFamily="34" charset="0"/>
            </a:endParaRPr>
          </a:p>
        </p:txBody>
      </p:sp>
      <p:sp>
        <p:nvSpPr>
          <p:cNvPr id="23" name="Oval 22">
            <a:extLst>
              <a:ext uri="{FF2B5EF4-FFF2-40B4-BE49-F238E27FC236}">
                <a16:creationId xmlns:a16="http://schemas.microsoft.com/office/drawing/2014/main" id="{72C53A23-C45E-4510-8F09-4241ED7571F0}"/>
              </a:ext>
            </a:extLst>
          </p:cNvPr>
          <p:cNvSpPr/>
          <p:nvPr/>
        </p:nvSpPr>
        <p:spPr>
          <a:xfrm>
            <a:off x="4200101" y="3681849"/>
            <a:ext cx="855223" cy="854513"/>
          </a:xfrm>
          <a:prstGeom prst="ellipse">
            <a:avLst/>
          </a:prstGeom>
          <a:solidFill>
            <a:srgbClr val="002060"/>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cs typeface="Arial" pitchFamily="34" charset="0"/>
            </a:endParaRPr>
          </a:p>
        </p:txBody>
      </p:sp>
      <p:sp>
        <p:nvSpPr>
          <p:cNvPr id="24" name="TextBox 23">
            <a:extLst>
              <a:ext uri="{FF2B5EF4-FFF2-40B4-BE49-F238E27FC236}">
                <a16:creationId xmlns:a16="http://schemas.microsoft.com/office/drawing/2014/main" id="{A138163F-73D1-4350-88C3-E8F99A093FA5}"/>
              </a:ext>
            </a:extLst>
          </p:cNvPr>
          <p:cNvSpPr txBox="1"/>
          <p:nvPr/>
        </p:nvSpPr>
        <p:spPr>
          <a:xfrm>
            <a:off x="4226711" y="3868105"/>
            <a:ext cx="753179" cy="523220"/>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2800" b="1" i="0" u="none" strike="noStrike" kern="1200" cap="none" spc="0" normalizeH="0" baseline="0" noProof="0" dirty="0">
                <a:ln>
                  <a:noFill/>
                </a:ln>
                <a:solidFill>
                  <a:prstClr val="white"/>
                </a:solidFill>
                <a:effectLst/>
                <a:uLnTx/>
                <a:uFillTx/>
                <a:latin typeface="Arial"/>
                <a:cs typeface="Arial" pitchFamily="34" charset="0"/>
              </a:rPr>
              <a:t>03</a:t>
            </a:r>
            <a:endParaRPr kumimoji="0" lang="ko-KR" altLang="en-US" sz="2800" b="1" i="0" u="none" strike="noStrike" kern="1200" cap="none" spc="0" normalizeH="0" baseline="0" noProof="0" dirty="0">
              <a:ln>
                <a:noFill/>
              </a:ln>
              <a:solidFill>
                <a:prstClr val="white"/>
              </a:solidFill>
              <a:effectLst/>
              <a:uLnTx/>
              <a:uFillTx/>
              <a:latin typeface="Arial"/>
              <a:cs typeface="Arial" pitchFamily="34" charset="0"/>
            </a:endParaRPr>
          </a:p>
        </p:txBody>
      </p:sp>
      <p:sp>
        <p:nvSpPr>
          <p:cNvPr id="26" name="Oval 25">
            <a:extLst>
              <a:ext uri="{FF2B5EF4-FFF2-40B4-BE49-F238E27FC236}">
                <a16:creationId xmlns:a16="http://schemas.microsoft.com/office/drawing/2014/main" id="{63E60C78-B379-4B4A-9734-05DA9584D0B2}"/>
              </a:ext>
            </a:extLst>
          </p:cNvPr>
          <p:cNvSpPr/>
          <p:nvPr/>
        </p:nvSpPr>
        <p:spPr>
          <a:xfrm>
            <a:off x="3885395" y="4956883"/>
            <a:ext cx="855223" cy="854513"/>
          </a:xfrm>
          <a:prstGeom prst="ellipse">
            <a:avLst/>
          </a:prstGeom>
          <a:solidFill>
            <a:srgbClr val="002060"/>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cs typeface="Arial" pitchFamily="34" charset="0"/>
            </a:endParaRPr>
          </a:p>
        </p:txBody>
      </p:sp>
      <p:sp>
        <p:nvSpPr>
          <p:cNvPr id="31" name="TextBox 30">
            <a:extLst>
              <a:ext uri="{FF2B5EF4-FFF2-40B4-BE49-F238E27FC236}">
                <a16:creationId xmlns:a16="http://schemas.microsoft.com/office/drawing/2014/main" id="{BCFE6F9B-23A0-4A10-A118-F502BC421238}"/>
              </a:ext>
            </a:extLst>
          </p:cNvPr>
          <p:cNvSpPr txBox="1"/>
          <p:nvPr/>
        </p:nvSpPr>
        <p:spPr>
          <a:xfrm>
            <a:off x="3912005" y="5143139"/>
            <a:ext cx="753179" cy="523220"/>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2800" b="1" i="0" u="none" strike="noStrike" kern="1200" cap="none" spc="0" normalizeH="0" baseline="0" noProof="0" dirty="0">
                <a:ln>
                  <a:noFill/>
                </a:ln>
                <a:solidFill>
                  <a:prstClr val="white"/>
                </a:solidFill>
                <a:effectLst/>
                <a:uLnTx/>
                <a:uFillTx/>
                <a:latin typeface="Arial"/>
                <a:cs typeface="Arial" pitchFamily="34" charset="0"/>
              </a:rPr>
              <a:t>04</a:t>
            </a:r>
            <a:endParaRPr kumimoji="0" lang="ko-KR" altLang="en-US" sz="2800" b="1" i="0" u="none" strike="noStrike" kern="1200" cap="none" spc="0" normalizeH="0" baseline="0" noProof="0" dirty="0">
              <a:ln>
                <a:noFill/>
              </a:ln>
              <a:solidFill>
                <a:prstClr val="white"/>
              </a:solidFill>
              <a:effectLst/>
              <a:uLnTx/>
              <a:uFillTx/>
              <a:latin typeface="Arial"/>
              <a:cs typeface="Arial" pitchFamily="34" charset="0"/>
            </a:endParaRPr>
          </a:p>
        </p:txBody>
      </p:sp>
    </p:spTree>
    <p:extLst>
      <p:ext uri="{BB962C8B-B14F-4D97-AF65-F5344CB8AC3E}">
        <p14:creationId xmlns:p14="http://schemas.microsoft.com/office/powerpoint/2010/main" val="112046370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5" name="Straight Connector 24">
            <a:extLst>
              <a:ext uri="{FF2B5EF4-FFF2-40B4-BE49-F238E27FC236}">
                <a16:creationId xmlns:a16="http://schemas.microsoft.com/office/drawing/2014/main" id="{8820F067-EF25-0CD5-E745-FB4B7A2164EF}"/>
              </a:ext>
            </a:extLst>
          </p:cNvPr>
          <p:cNvCxnSpPr/>
          <p:nvPr/>
        </p:nvCxnSpPr>
        <p:spPr>
          <a:xfrm>
            <a:off x="285750" y="267474"/>
            <a:ext cx="11772900" cy="0"/>
          </a:xfrm>
          <a:prstGeom prst="line">
            <a:avLst/>
          </a:prstGeom>
          <a:ln>
            <a:solidFill>
              <a:srgbClr val="053C8F"/>
            </a:solidFill>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AA550F7C-761D-1390-51F2-3C5B36F1DE53}"/>
              </a:ext>
            </a:extLst>
          </p:cNvPr>
          <p:cNvSpPr txBox="1"/>
          <p:nvPr/>
        </p:nvSpPr>
        <p:spPr>
          <a:xfrm>
            <a:off x="320690" y="12735"/>
            <a:ext cx="1741182"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effectLst/>
                <a:uLnTx/>
                <a:uFillTx/>
                <a:latin typeface="Segoe UI" panose="020B0502040204020203" pitchFamily="34" charset="0"/>
                <a:cs typeface="Segoe UI" panose="020B0502040204020203" pitchFamily="34" charset="0"/>
              </a:rPr>
              <a:t>FORECASTING ANALYSIS</a:t>
            </a:r>
            <a:endParaRPr kumimoji="0" lang="en-US" sz="1100" b="0" i="0" u="none" strike="noStrike" kern="1200" cap="none" spc="0" normalizeH="0" baseline="0" noProof="0" dirty="0">
              <a:ln>
                <a:noFill/>
              </a:ln>
              <a:effectLst/>
              <a:uLnTx/>
              <a:uFillTx/>
              <a:latin typeface="Calibri" panose="020F0502020204030204" pitchFamily="34" charset="0"/>
              <a:ea typeface="+mn-ea"/>
              <a:cs typeface="Calibri" panose="020F0502020204030204" pitchFamily="34" charset="0"/>
            </a:endParaRPr>
          </a:p>
        </p:txBody>
      </p:sp>
      <p:sp>
        <p:nvSpPr>
          <p:cNvPr id="28" name="TextBox 27">
            <a:extLst>
              <a:ext uri="{FF2B5EF4-FFF2-40B4-BE49-F238E27FC236}">
                <a16:creationId xmlns:a16="http://schemas.microsoft.com/office/drawing/2014/main" id="{379B6B42-1E91-C09C-48AE-7F7A2C12CB24}"/>
              </a:ext>
            </a:extLst>
          </p:cNvPr>
          <p:cNvSpPr txBox="1"/>
          <p:nvPr/>
        </p:nvSpPr>
        <p:spPr>
          <a:xfrm>
            <a:off x="3509708" y="34019"/>
            <a:ext cx="1545616"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effectLst/>
                <a:uLnTx/>
                <a:uFillTx/>
                <a:latin typeface="Segoe UI" panose="020B0502040204020203" pitchFamily="34" charset="0"/>
                <a:cs typeface="Segoe UI" panose="020B0502040204020203" pitchFamily="34" charset="0"/>
              </a:rPr>
              <a:t>BUSINESS ANALYTICS</a:t>
            </a:r>
            <a:endParaRPr kumimoji="0" lang="en-US" sz="1100" b="0" i="0" u="none" strike="noStrike" kern="1200" cap="none" spc="0" normalizeH="0" baseline="0" noProof="0" dirty="0">
              <a:ln>
                <a:noFill/>
              </a:ln>
              <a:effectLst/>
              <a:uLnTx/>
              <a:uFillTx/>
              <a:latin typeface="Calibri" panose="020F0502020204030204" pitchFamily="34" charset="0"/>
              <a:ea typeface="+mn-ea"/>
              <a:cs typeface="Calibri" panose="020F0502020204030204" pitchFamily="34" charset="0"/>
            </a:endParaRPr>
          </a:p>
        </p:txBody>
      </p:sp>
      <p:sp>
        <p:nvSpPr>
          <p:cNvPr id="29" name="TextBox 28">
            <a:extLst>
              <a:ext uri="{FF2B5EF4-FFF2-40B4-BE49-F238E27FC236}">
                <a16:creationId xmlns:a16="http://schemas.microsoft.com/office/drawing/2014/main" id="{5E22C124-A3D5-E1B2-7969-7B91F7166C9B}"/>
              </a:ext>
            </a:extLst>
          </p:cNvPr>
          <p:cNvSpPr txBox="1"/>
          <p:nvPr/>
        </p:nvSpPr>
        <p:spPr>
          <a:xfrm>
            <a:off x="6526683" y="34019"/>
            <a:ext cx="2178802"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latin typeface="Segoe UI" panose="020B0502040204020203" pitchFamily="34" charset="0"/>
                <a:cs typeface="Segoe UI" panose="020B0502040204020203" pitchFamily="34" charset="0"/>
              </a:rPr>
              <a:t>AIRFLOW AUTOMATED SYSTEM</a:t>
            </a:r>
            <a:endParaRPr kumimoji="0" lang="en-US" sz="1100" b="0" i="0" u="none" strike="noStrike" kern="1200" cap="none" spc="0" normalizeH="0" baseline="0" noProof="0" dirty="0">
              <a:ln>
                <a:noFill/>
              </a:ln>
              <a:effectLst/>
              <a:uLnTx/>
              <a:uFillTx/>
              <a:latin typeface="Segoe UI" panose="020B0502040204020203" pitchFamily="34" charset="0"/>
              <a:cs typeface="Segoe UI" panose="020B0502040204020203" pitchFamily="34" charset="0"/>
            </a:endParaRPr>
          </a:p>
        </p:txBody>
      </p:sp>
      <p:sp>
        <p:nvSpPr>
          <p:cNvPr id="30" name="TextBox 29">
            <a:extLst>
              <a:ext uri="{FF2B5EF4-FFF2-40B4-BE49-F238E27FC236}">
                <a16:creationId xmlns:a16="http://schemas.microsoft.com/office/drawing/2014/main" id="{4986B5DA-FB37-8EAD-471E-020548A871BB}"/>
              </a:ext>
            </a:extLst>
          </p:cNvPr>
          <p:cNvSpPr txBox="1"/>
          <p:nvPr/>
        </p:nvSpPr>
        <p:spPr>
          <a:xfrm>
            <a:off x="10135192" y="34019"/>
            <a:ext cx="1553630"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latin typeface="Segoe UI" panose="020B0502040204020203" pitchFamily="34" charset="0"/>
                <a:ea typeface="+mn-ea"/>
                <a:cs typeface="Segoe UI" panose="020B0502040204020203" pitchFamily="34" charset="0"/>
              </a:rPr>
              <a:t>RECOMMENDATIONS</a:t>
            </a:r>
            <a:endParaRPr kumimoji="0" lang="en-US" sz="1100" b="0" i="0" u="none" strike="noStrike" kern="1200" cap="none" spc="0" normalizeH="0" baseline="0" noProof="0" dirty="0">
              <a:ln>
                <a:noFill/>
              </a:ln>
              <a:effectLst/>
              <a:uLnTx/>
              <a:uFillTx/>
              <a:latin typeface="Calibri" panose="020F0502020204030204" pitchFamily="34" charset="0"/>
              <a:ea typeface="+mn-ea"/>
              <a:cs typeface="Calibri" panose="020F0502020204030204" pitchFamily="34" charset="0"/>
            </a:endParaRPr>
          </a:p>
        </p:txBody>
      </p:sp>
      <p:sp>
        <p:nvSpPr>
          <p:cNvPr id="33" name="Rectangle 32">
            <a:extLst>
              <a:ext uri="{FF2B5EF4-FFF2-40B4-BE49-F238E27FC236}">
                <a16:creationId xmlns:a16="http://schemas.microsoft.com/office/drawing/2014/main" id="{39C169B3-CD65-DDA5-9D92-9B5A3ACE0E88}"/>
              </a:ext>
            </a:extLst>
          </p:cNvPr>
          <p:cNvSpPr/>
          <p:nvPr/>
        </p:nvSpPr>
        <p:spPr>
          <a:xfrm>
            <a:off x="6526683" y="249910"/>
            <a:ext cx="2178802" cy="45719"/>
          </a:xfrm>
          <a:prstGeom prst="rect">
            <a:avLst/>
          </a:prstGeom>
          <a:solidFill>
            <a:srgbClr val="053C8F"/>
          </a:solidFill>
          <a:ln>
            <a:solidFill>
              <a:srgbClr val="053C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chemeClr val="tx1"/>
              </a:solidFill>
              <a:effectLst/>
              <a:uLnTx/>
              <a:uFillTx/>
              <a:latin typeface="Arial"/>
              <a:ea typeface="+mn-ea"/>
              <a:cs typeface="+mn-cs"/>
            </a:endParaRPr>
          </a:p>
        </p:txBody>
      </p:sp>
      <p:sp>
        <p:nvSpPr>
          <p:cNvPr id="3" name="Slide Number Placeholder 2">
            <a:extLst>
              <a:ext uri="{FF2B5EF4-FFF2-40B4-BE49-F238E27FC236}">
                <a16:creationId xmlns:a16="http://schemas.microsoft.com/office/drawing/2014/main" id="{2CB35AAF-74A0-4F00-A775-9E489B58F205}"/>
              </a:ext>
            </a:extLst>
          </p:cNvPr>
          <p:cNvSpPr>
            <a:spLocks noGrp="1"/>
          </p:cNvSpPr>
          <p:nvPr>
            <p:ph type="sldNum" sz="quarter" idx="12"/>
          </p:nvPr>
        </p:nvSpPr>
        <p:spPr/>
        <p:txBody>
          <a:bodyPr/>
          <a:lstStyle/>
          <a:p>
            <a:fld id="{16C90663-FA6D-4415-87FA-7E8AD6A7A104}" type="slidenum">
              <a:rPr lang="en-US" smtClean="0"/>
              <a:t>42</a:t>
            </a:fld>
            <a:endParaRPr lang="en-US"/>
          </a:p>
        </p:txBody>
      </p:sp>
      <p:sp>
        <p:nvSpPr>
          <p:cNvPr id="13" name="Title 1">
            <a:extLst>
              <a:ext uri="{FF2B5EF4-FFF2-40B4-BE49-F238E27FC236}">
                <a16:creationId xmlns:a16="http://schemas.microsoft.com/office/drawing/2014/main" id="{F03E6174-8ABB-4365-8174-69537D69C147}"/>
              </a:ext>
            </a:extLst>
          </p:cNvPr>
          <p:cNvSpPr>
            <a:spLocks noGrp="1"/>
          </p:cNvSpPr>
          <p:nvPr>
            <p:ph type="title"/>
          </p:nvPr>
        </p:nvSpPr>
        <p:spPr>
          <a:xfrm>
            <a:off x="320690" y="228258"/>
            <a:ext cx="9264496" cy="875567"/>
          </a:xfrm>
        </p:spPr>
        <p:txBody>
          <a:bodyPr>
            <a:normAutofit/>
          </a:bodyPr>
          <a:lstStyle/>
          <a:p>
            <a:r>
              <a:rPr lang="en-US" sz="2250" b="1" dirty="0">
                <a:solidFill>
                  <a:srgbClr val="053C8F"/>
                </a:solidFill>
                <a:latin typeface="Segoe UI" panose="020B0502040204020203" pitchFamily="34" charset="0"/>
                <a:cs typeface="Segoe UI" panose="020B0502040204020203" pitchFamily="34" charset="0"/>
              </a:rPr>
              <a:t>Data Flow Diagram</a:t>
            </a:r>
          </a:p>
        </p:txBody>
      </p:sp>
      <p:pic>
        <p:nvPicPr>
          <p:cNvPr id="14" name="Picture 13">
            <a:extLst>
              <a:ext uri="{FF2B5EF4-FFF2-40B4-BE49-F238E27FC236}">
                <a16:creationId xmlns:a16="http://schemas.microsoft.com/office/drawing/2014/main" id="{08A0FDF6-F680-4B2A-9687-50F487F60387}"/>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233060" y="1103825"/>
            <a:ext cx="7844389" cy="5280680"/>
          </a:xfrm>
          <a:prstGeom prst="rect">
            <a:avLst/>
          </a:prstGeom>
          <a:noFill/>
        </p:spPr>
      </p:pic>
    </p:spTree>
    <p:extLst>
      <p:ext uri="{BB962C8B-B14F-4D97-AF65-F5344CB8AC3E}">
        <p14:creationId xmlns:p14="http://schemas.microsoft.com/office/powerpoint/2010/main" val="372521491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5" name="Straight Connector 24">
            <a:extLst>
              <a:ext uri="{FF2B5EF4-FFF2-40B4-BE49-F238E27FC236}">
                <a16:creationId xmlns:a16="http://schemas.microsoft.com/office/drawing/2014/main" id="{8820F067-EF25-0CD5-E745-FB4B7A2164EF}"/>
              </a:ext>
            </a:extLst>
          </p:cNvPr>
          <p:cNvCxnSpPr/>
          <p:nvPr/>
        </p:nvCxnSpPr>
        <p:spPr>
          <a:xfrm>
            <a:off x="285750" y="267474"/>
            <a:ext cx="11772900" cy="0"/>
          </a:xfrm>
          <a:prstGeom prst="line">
            <a:avLst/>
          </a:prstGeom>
          <a:ln>
            <a:solidFill>
              <a:srgbClr val="053C8F"/>
            </a:solidFill>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AA550F7C-761D-1390-51F2-3C5B36F1DE53}"/>
              </a:ext>
            </a:extLst>
          </p:cNvPr>
          <p:cNvSpPr txBox="1"/>
          <p:nvPr/>
        </p:nvSpPr>
        <p:spPr>
          <a:xfrm>
            <a:off x="320690" y="12735"/>
            <a:ext cx="1741182"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effectLst/>
                <a:uLnTx/>
                <a:uFillTx/>
                <a:latin typeface="Segoe UI" panose="020B0502040204020203" pitchFamily="34" charset="0"/>
                <a:cs typeface="Segoe UI" panose="020B0502040204020203" pitchFamily="34" charset="0"/>
              </a:rPr>
              <a:t>FORECASTING ANALYSIS</a:t>
            </a:r>
            <a:endParaRPr kumimoji="0" lang="en-US" sz="1100" b="0" i="0" u="none" strike="noStrike" kern="1200" cap="none" spc="0" normalizeH="0" baseline="0" noProof="0" dirty="0">
              <a:ln>
                <a:noFill/>
              </a:ln>
              <a:effectLst/>
              <a:uLnTx/>
              <a:uFillTx/>
              <a:latin typeface="Calibri" panose="020F0502020204030204" pitchFamily="34" charset="0"/>
              <a:ea typeface="+mn-ea"/>
              <a:cs typeface="Calibri" panose="020F0502020204030204" pitchFamily="34" charset="0"/>
            </a:endParaRPr>
          </a:p>
        </p:txBody>
      </p:sp>
      <p:sp>
        <p:nvSpPr>
          <p:cNvPr id="28" name="TextBox 27">
            <a:extLst>
              <a:ext uri="{FF2B5EF4-FFF2-40B4-BE49-F238E27FC236}">
                <a16:creationId xmlns:a16="http://schemas.microsoft.com/office/drawing/2014/main" id="{379B6B42-1E91-C09C-48AE-7F7A2C12CB24}"/>
              </a:ext>
            </a:extLst>
          </p:cNvPr>
          <p:cNvSpPr txBox="1"/>
          <p:nvPr/>
        </p:nvSpPr>
        <p:spPr>
          <a:xfrm>
            <a:off x="3509708" y="34019"/>
            <a:ext cx="1545616"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effectLst/>
                <a:uLnTx/>
                <a:uFillTx/>
                <a:latin typeface="Segoe UI" panose="020B0502040204020203" pitchFamily="34" charset="0"/>
                <a:cs typeface="Segoe UI" panose="020B0502040204020203" pitchFamily="34" charset="0"/>
              </a:rPr>
              <a:t>BUSINESS ANALYTICS</a:t>
            </a:r>
            <a:endParaRPr kumimoji="0" lang="en-US" sz="1100" b="0" i="0" u="none" strike="noStrike" kern="1200" cap="none" spc="0" normalizeH="0" baseline="0" noProof="0" dirty="0">
              <a:ln>
                <a:noFill/>
              </a:ln>
              <a:effectLst/>
              <a:uLnTx/>
              <a:uFillTx/>
              <a:latin typeface="Calibri" panose="020F0502020204030204" pitchFamily="34" charset="0"/>
              <a:ea typeface="+mn-ea"/>
              <a:cs typeface="Calibri" panose="020F0502020204030204" pitchFamily="34" charset="0"/>
            </a:endParaRPr>
          </a:p>
        </p:txBody>
      </p:sp>
      <p:sp>
        <p:nvSpPr>
          <p:cNvPr id="29" name="TextBox 28">
            <a:extLst>
              <a:ext uri="{FF2B5EF4-FFF2-40B4-BE49-F238E27FC236}">
                <a16:creationId xmlns:a16="http://schemas.microsoft.com/office/drawing/2014/main" id="{5E22C124-A3D5-E1B2-7969-7B91F7166C9B}"/>
              </a:ext>
            </a:extLst>
          </p:cNvPr>
          <p:cNvSpPr txBox="1"/>
          <p:nvPr/>
        </p:nvSpPr>
        <p:spPr>
          <a:xfrm>
            <a:off x="6526683" y="34019"/>
            <a:ext cx="2178802"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latin typeface="Segoe UI" panose="020B0502040204020203" pitchFamily="34" charset="0"/>
                <a:cs typeface="Segoe UI" panose="020B0502040204020203" pitchFamily="34" charset="0"/>
              </a:rPr>
              <a:t>AIRFLOW AUTOMATED SYSTEM</a:t>
            </a:r>
            <a:endParaRPr kumimoji="0" lang="en-US" sz="1100" b="0" i="0" u="none" strike="noStrike" kern="1200" cap="none" spc="0" normalizeH="0" baseline="0" noProof="0" dirty="0">
              <a:ln>
                <a:noFill/>
              </a:ln>
              <a:effectLst/>
              <a:uLnTx/>
              <a:uFillTx/>
              <a:latin typeface="Segoe UI" panose="020B0502040204020203" pitchFamily="34" charset="0"/>
              <a:cs typeface="Segoe UI" panose="020B0502040204020203" pitchFamily="34" charset="0"/>
            </a:endParaRPr>
          </a:p>
        </p:txBody>
      </p:sp>
      <p:sp>
        <p:nvSpPr>
          <p:cNvPr id="30" name="TextBox 29">
            <a:extLst>
              <a:ext uri="{FF2B5EF4-FFF2-40B4-BE49-F238E27FC236}">
                <a16:creationId xmlns:a16="http://schemas.microsoft.com/office/drawing/2014/main" id="{4986B5DA-FB37-8EAD-471E-020548A871BB}"/>
              </a:ext>
            </a:extLst>
          </p:cNvPr>
          <p:cNvSpPr txBox="1"/>
          <p:nvPr/>
        </p:nvSpPr>
        <p:spPr>
          <a:xfrm>
            <a:off x="10135192" y="34019"/>
            <a:ext cx="1553630"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latin typeface="Segoe UI" panose="020B0502040204020203" pitchFamily="34" charset="0"/>
                <a:ea typeface="+mn-ea"/>
                <a:cs typeface="Segoe UI" panose="020B0502040204020203" pitchFamily="34" charset="0"/>
              </a:rPr>
              <a:t>RECOMMENDATIONS</a:t>
            </a:r>
            <a:endParaRPr kumimoji="0" lang="en-US" sz="1100" b="0" i="0" u="none" strike="noStrike" kern="1200" cap="none" spc="0" normalizeH="0" baseline="0" noProof="0" dirty="0">
              <a:ln>
                <a:noFill/>
              </a:ln>
              <a:effectLst/>
              <a:uLnTx/>
              <a:uFillTx/>
              <a:latin typeface="Calibri" panose="020F0502020204030204" pitchFamily="34" charset="0"/>
              <a:ea typeface="+mn-ea"/>
              <a:cs typeface="Calibri" panose="020F0502020204030204" pitchFamily="34" charset="0"/>
            </a:endParaRPr>
          </a:p>
        </p:txBody>
      </p:sp>
      <p:sp>
        <p:nvSpPr>
          <p:cNvPr id="33" name="Rectangle 32">
            <a:extLst>
              <a:ext uri="{FF2B5EF4-FFF2-40B4-BE49-F238E27FC236}">
                <a16:creationId xmlns:a16="http://schemas.microsoft.com/office/drawing/2014/main" id="{39C169B3-CD65-DDA5-9D92-9B5A3ACE0E88}"/>
              </a:ext>
            </a:extLst>
          </p:cNvPr>
          <p:cNvSpPr/>
          <p:nvPr/>
        </p:nvSpPr>
        <p:spPr>
          <a:xfrm>
            <a:off x="6526683" y="249910"/>
            <a:ext cx="2178802" cy="45719"/>
          </a:xfrm>
          <a:prstGeom prst="rect">
            <a:avLst/>
          </a:prstGeom>
          <a:solidFill>
            <a:srgbClr val="053C8F"/>
          </a:solidFill>
          <a:ln>
            <a:solidFill>
              <a:srgbClr val="053C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chemeClr val="tx1"/>
              </a:solidFill>
              <a:effectLst/>
              <a:uLnTx/>
              <a:uFillTx/>
              <a:latin typeface="Arial"/>
              <a:ea typeface="+mn-ea"/>
              <a:cs typeface="+mn-cs"/>
            </a:endParaRPr>
          </a:p>
        </p:txBody>
      </p:sp>
      <p:sp>
        <p:nvSpPr>
          <p:cNvPr id="3" name="Slide Number Placeholder 2">
            <a:extLst>
              <a:ext uri="{FF2B5EF4-FFF2-40B4-BE49-F238E27FC236}">
                <a16:creationId xmlns:a16="http://schemas.microsoft.com/office/drawing/2014/main" id="{2CB35AAF-74A0-4F00-A775-9E489B58F205}"/>
              </a:ext>
            </a:extLst>
          </p:cNvPr>
          <p:cNvSpPr>
            <a:spLocks noGrp="1"/>
          </p:cNvSpPr>
          <p:nvPr>
            <p:ph type="sldNum" sz="quarter" idx="12"/>
          </p:nvPr>
        </p:nvSpPr>
        <p:spPr/>
        <p:txBody>
          <a:bodyPr/>
          <a:lstStyle/>
          <a:p>
            <a:fld id="{16C90663-FA6D-4415-87FA-7E8AD6A7A104}" type="slidenum">
              <a:rPr lang="en-US" smtClean="0"/>
              <a:t>43</a:t>
            </a:fld>
            <a:endParaRPr lang="en-US"/>
          </a:p>
        </p:txBody>
      </p:sp>
      <p:sp>
        <p:nvSpPr>
          <p:cNvPr id="12" name="Rectangle 11">
            <a:extLst>
              <a:ext uri="{FF2B5EF4-FFF2-40B4-BE49-F238E27FC236}">
                <a16:creationId xmlns:a16="http://schemas.microsoft.com/office/drawing/2014/main" id="{4B5BDB32-7392-40F8-894E-D981B0196007}"/>
              </a:ext>
            </a:extLst>
          </p:cNvPr>
          <p:cNvSpPr/>
          <p:nvPr/>
        </p:nvSpPr>
        <p:spPr>
          <a:xfrm>
            <a:off x="6361" y="358912"/>
            <a:ext cx="3376919" cy="6499088"/>
          </a:xfrm>
          <a:prstGeom prst="rect">
            <a:avLst/>
          </a:prstGeom>
          <a:solidFill>
            <a:srgbClr val="053C8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itle 1">
            <a:extLst>
              <a:ext uri="{FF2B5EF4-FFF2-40B4-BE49-F238E27FC236}">
                <a16:creationId xmlns:a16="http://schemas.microsoft.com/office/drawing/2014/main" id="{F03E6174-8ABB-4365-8174-69537D69C147}"/>
              </a:ext>
            </a:extLst>
          </p:cNvPr>
          <p:cNvSpPr>
            <a:spLocks noGrp="1"/>
          </p:cNvSpPr>
          <p:nvPr>
            <p:ph type="title"/>
          </p:nvPr>
        </p:nvSpPr>
        <p:spPr>
          <a:xfrm>
            <a:off x="267121" y="3170672"/>
            <a:ext cx="3116159" cy="875567"/>
          </a:xfrm>
        </p:spPr>
        <p:txBody>
          <a:bodyPr>
            <a:normAutofit fontScale="90000"/>
          </a:bodyPr>
          <a:lstStyle/>
          <a:p>
            <a:r>
              <a:rPr lang="en-US" sz="3600" b="1" dirty="0">
                <a:solidFill>
                  <a:schemeClr val="bg1"/>
                </a:solidFill>
                <a:latin typeface="Segoe UI" panose="020B0502040204020203" pitchFamily="34" charset="0"/>
                <a:cs typeface="Segoe UI" panose="020B0502040204020203" pitchFamily="34" charset="0"/>
              </a:rPr>
              <a:t>WHY Airflow?</a:t>
            </a:r>
          </a:p>
        </p:txBody>
      </p:sp>
      <p:grpSp>
        <p:nvGrpSpPr>
          <p:cNvPr id="2" name="Group 1">
            <a:extLst>
              <a:ext uri="{FF2B5EF4-FFF2-40B4-BE49-F238E27FC236}">
                <a16:creationId xmlns:a16="http://schemas.microsoft.com/office/drawing/2014/main" id="{4ABC548F-A239-45B6-ABB4-C5109FFB7076}"/>
              </a:ext>
            </a:extLst>
          </p:cNvPr>
          <p:cNvGrpSpPr/>
          <p:nvPr/>
        </p:nvGrpSpPr>
        <p:grpSpPr>
          <a:xfrm>
            <a:off x="6172200" y="820129"/>
            <a:ext cx="3267011" cy="1452094"/>
            <a:chOff x="116269" y="1122836"/>
            <a:chExt cx="3594498" cy="1468114"/>
          </a:xfrm>
        </p:grpSpPr>
        <p:pic>
          <p:nvPicPr>
            <p:cNvPr id="1030" name="Picture 6" descr="What is Apache Airflow? An Overview – Data Liftoff">
              <a:extLst>
                <a:ext uri="{FF2B5EF4-FFF2-40B4-BE49-F238E27FC236}">
                  <a16:creationId xmlns:a16="http://schemas.microsoft.com/office/drawing/2014/main" id="{9EBFDDC2-9E7B-40C6-AC43-8516E8EB6AE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59344"/>
            <a:stretch/>
          </p:blipFill>
          <p:spPr bwMode="auto">
            <a:xfrm>
              <a:off x="116269" y="1122836"/>
              <a:ext cx="1468691" cy="1395592"/>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6" descr="What is Apache Airflow? An Overview – Data Liftoff">
              <a:extLst>
                <a:ext uri="{FF2B5EF4-FFF2-40B4-BE49-F238E27FC236}">
                  <a16:creationId xmlns:a16="http://schemas.microsoft.com/office/drawing/2014/main" id="{645B9CEA-5FD6-4A61-8239-9BA7EC21FA75}"/>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rcRect l="39852" t="1707" r="-2164" b="-1707"/>
            <a:stretch/>
          </p:blipFill>
          <p:spPr bwMode="auto">
            <a:xfrm>
              <a:off x="1459756" y="1195358"/>
              <a:ext cx="2251011" cy="1395592"/>
            </a:xfrm>
            <a:prstGeom prst="rect">
              <a:avLst/>
            </a:prstGeom>
            <a:noFill/>
            <a:extLst>
              <a:ext uri="{909E8E84-426E-40DD-AFC4-6F175D3DCCD1}">
                <a14:hiddenFill xmlns:a14="http://schemas.microsoft.com/office/drawing/2010/main">
                  <a:solidFill>
                    <a:srgbClr val="FFFFFF"/>
                  </a:solidFill>
                </a14:hiddenFill>
              </a:ext>
            </a:extLst>
          </p:spPr>
        </p:pic>
      </p:grpSp>
      <p:pic>
        <p:nvPicPr>
          <p:cNvPr id="2050" name="Picture 2" descr="SQL SERVER INTEGRATION SERVICES (SSIS) | Informatec">
            <a:extLst>
              <a:ext uri="{FF2B5EF4-FFF2-40B4-BE49-F238E27FC236}">
                <a16:creationId xmlns:a16="http://schemas.microsoft.com/office/drawing/2014/main" id="{3A00814F-B284-447E-AD73-BEC79BCE5F2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95102" y="2796724"/>
            <a:ext cx="4738455" cy="1768787"/>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3">
            <a:extLst>
              <a:ext uri="{FF2B5EF4-FFF2-40B4-BE49-F238E27FC236}">
                <a16:creationId xmlns:a16="http://schemas.microsoft.com/office/drawing/2014/main" id="{6B0BD24E-56FD-4A34-9D5B-1BBA9A7DE83F}"/>
              </a:ext>
            </a:extLst>
          </p:cNvPr>
          <p:cNvGrpSpPr/>
          <p:nvPr/>
        </p:nvGrpSpPr>
        <p:grpSpPr>
          <a:xfrm>
            <a:off x="4985569" y="5141250"/>
            <a:ext cx="5147988" cy="1397662"/>
            <a:chOff x="3802972" y="2742543"/>
            <a:chExt cx="7109035" cy="2023151"/>
          </a:xfrm>
        </p:grpSpPr>
        <p:pic>
          <p:nvPicPr>
            <p:cNvPr id="2052" name="Picture 4" descr="Stonebranch Universal Agent Operator - Red Hat Ecosystem Catalog">
              <a:extLst>
                <a:ext uri="{FF2B5EF4-FFF2-40B4-BE49-F238E27FC236}">
                  <a16:creationId xmlns:a16="http://schemas.microsoft.com/office/drawing/2014/main" id="{1BE1976B-4587-4A22-9C24-E1DC066ABD3A}"/>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1339" t="-5431" r="26578" b="33143"/>
            <a:stretch/>
          </p:blipFill>
          <p:spPr bwMode="auto">
            <a:xfrm>
              <a:off x="3802972" y="2742543"/>
              <a:ext cx="2150859" cy="2023151"/>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4" descr="Stonebranch Universal Agent Operator - Red Hat Ecosystem Catalog">
              <a:extLst>
                <a:ext uri="{FF2B5EF4-FFF2-40B4-BE49-F238E27FC236}">
                  <a16:creationId xmlns:a16="http://schemas.microsoft.com/office/drawing/2014/main" id="{9F8D063A-7CE8-417D-A1E2-BE58480CB215}"/>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786" t="79812" r="-1861" b="-9937"/>
            <a:stretch/>
          </p:blipFill>
          <p:spPr bwMode="auto">
            <a:xfrm>
              <a:off x="5857407" y="3256278"/>
              <a:ext cx="5054600" cy="995683"/>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415676930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5" name="Straight Connector 24">
            <a:extLst>
              <a:ext uri="{FF2B5EF4-FFF2-40B4-BE49-F238E27FC236}">
                <a16:creationId xmlns:a16="http://schemas.microsoft.com/office/drawing/2014/main" id="{8820F067-EF25-0CD5-E745-FB4B7A2164EF}"/>
              </a:ext>
            </a:extLst>
          </p:cNvPr>
          <p:cNvCxnSpPr/>
          <p:nvPr/>
        </p:nvCxnSpPr>
        <p:spPr>
          <a:xfrm>
            <a:off x="285750" y="267474"/>
            <a:ext cx="11772900" cy="0"/>
          </a:xfrm>
          <a:prstGeom prst="line">
            <a:avLst/>
          </a:prstGeom>
          <a:ln>
            <a:solidFill>
              <a:srgbClr val="053C8F"/>
            </a:solidFill>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AA550F7C-761D-1390-51F2-3C5B36F1DE53}"/>
              </a:ext>
            </a:extLst>
          </p:cNvPr>
          <p:cNvSpPr txBox="1"/>
          <p:nvPr/>
        </p:nvSpPr>
        <p:spPr>
          <a:xfrm>
            <a:off x="320690" y="12735"/>
            <a:ext cx="1741182"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effectLst/>
                <a:uLnTx/>
                <a:uFillTx/>
                <a:latin typeface="Segoe UI" panose="020B0502040204020203" pitchFamily="34" charset="0"/>
                <a:cs typeface="Segoe UI" panose="020B0502040204020203" pitchFamily="34" charset="0"/>
              </a:rPr>
              <a:t>FORECASTING ANALYSIS</a:t>
            </a:r>
            <a:endParaRPr kumimoji="0" lang="en-US" sz="1100" b="0" i="0" u="none" strike="noStrike" kern="1200" cap="none" spc="0" normalizeH="0" baseline="0" noProof="0" dirty="0">
              <a:ln>
                <a:noFill/>
              </a:ln>
              <a:effectLst/>
              <a:uLnTx/>
              <a:uFillTx/>
              <a:latin typeface="Calibri" panose="020F0502020204030204" pitchFamily="34" charset="0"/>
              <a:ea typeface="+mn-ea"/>
              <a:cs typeface="Calibri" panose="020F0502020204030204" pitchFamily="34" charset="0"/>
            </a:endParaRPr>
          </a:p>
        </p:txBody>
      </p:sp>
      <p:sp>
        <p:nvSpPr>
          <p:cNvPr id="28" name="TextBox 27">
            <a:extLst>
              <a:ext uri="{FF2B5EF4-FFF2-40B4-BE49-F238E27FC236}">
                <a16:creationId xmlns:a16="http://schemas.microsoft.com/office/drawing/2014/main" id="{379B6B42-1E91-C09C-48AE-7F7A2C12CB24}"/>
              </a:ext>
            </a:extLst>
          </p:cNvPr>
          <p:cNvSpPr txBox="1"/>
          <p:nvPr/>
        </p:nvSpPr>
        <p:spPr>
          <a:xfrm>
            <a:off x="3509708" y="34019"/>
            <a:ext cx="1545616"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effectLst/>
                <a:uLnTx/>
                <a:uFillTx/>
                <a:latin typeface="Segoe UI" panose="020B0502040204020203" pitchFamily="34" charset="0"/>
                <a:cs typeface="Segoe UI" panose="020B0502040204020203" pitchFamily="34" charset="0"/>
              </a:rPr>
              <a:t>BUSINESS ANALYTICS</a:t>
            </a:r>
            <a:endParaRPr kumimoji="0" lang="en-US" sz="1100" b="0" i="0" u="none" strike="noStrike" kern="1200" cap="none" spc="0" normalizeH="0" baseline="0" noProof="0" dirty="0">
              <a:ln>
                <a:noFill/>
              </a:ln>
              <a:effectLst/>
              <a:uLnTx/>
              <a:uFillTx/>
              <a:latin typeface="Calibri" panose="020F0502020204030204" pitchFamily="34" charset="0"/>
              <a:ea typeface="+mn-ea"/>
              <a:cs typeface="Calibri" panose="020F0502020204030204" pitchFamily="34" charset="0"/>
            </a:endParaRPr>
          </a:p>
        </p:txBody>
      </p:sp>
      <p:sp>
        <p:nvSpPr>
          <p:cNvPr id="29" name="TextBox 28">
            <a:extLst>
              <a:ext uri="{FF2B5EF4-FFF2-40B4-BE49-F238E27FC236}">
                <a16:creationId xmlns:a16="http://schemas.microsoft.com/office/drawing/2014/main" id="{5E22C124-A3D5-E1B2-7969-7B91F7166C9B}"/>
              </a:ext>
            </a:extLst>
          </p:cNvPr>
          <p:cNvSpPr txBox="1"/>
          <p:nvPr/>
        </p:nvSpPr>
        <p:spPr>
          <a:xfrm>
            <a:off x="6526683" y="34019"/>
            <a:ext cx="2178802"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latin typeface="Segoe UI" panose="020B0502040204020203" pitchFamily="34" charset="0"/>
                <a:cs typeface="Segoe UI" panose="020B0502040204020203" pitchFamily="34" charset="0"/>
              </a:rPr>
              <a:t>AIRFLOW AUTOMATED SYSTEM</a:t>
            </a:r>
            <a:endParaRPr kumimoji="0" lang="en-US" sz="1100" b="0" i="0" u="none" strike="noStrike" kern="1200" cap="none" spc="0" normalizeH="0" baseline="0" noProof="0" dirty="0">
              <a:ln>
                <a:noFill/>
              </a:ln>
              <a:effectLst/>
              <a:uLnTx/>
              <a:uFillTx/>
              <a:latin typeface="Segoe UI" panose="020B0502040204020203" pitchFamily="34" charset="0"/>
              <a:cs typeface="Segoe UI" panose="020B0502040204020203" pitchFamily="34" charset="0"/>
            </a:endParaRPr>
          </a:p>
        </p:txBody>
      </p:sp>
      <p:sp>
        <p:nvSpPr>
          <p:cNvPr id="30" name="TextBox 29">
            <a:extLst>
              <a:ext uri="{FF2B5EF4-FFF2-40B4-BE49-F238E27FC236}">
                <a16:creationId xmlns:a16="http://schemas.microsoft.com/office/drawing/2014/main" id="{4986B5DA-FB37-8EAD-471E-020548A871BB}"/>
              </a:ext>
            </a:extLst>
          </p:cNvPr>
          <p:cNvSpPr txBox="1"/>
          <p:nvPr/>
        </p:nvSpPr>
        <p:spPr>
          <a:xfrm>
            <a:off x="10135192" y="34019"/>
            <a:ext cx="1553630"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latin typeface="Segoe UI" panose="020B0502040204020203" pitchFamily="34" charset="0"/>
                <a:ea typeface="+mn-ea"/>
                <a:cs typeface="Segoe UI" panose="020B0502040204020203" pitchFamily="34" charset="0"/>
              </a:rPr>
              <a:t>RECOMMENDATIONS</a:t>
            </a:r>
            <a:endParaRPr kumimoji="0" lang="en-US" sz="1100" b="0" i="0" u="none" strike="noStrike" kern="1200" cap="none" spc="0" normalizeH="0" baseline="0" noProof="0" dirty="0">
              <a:ln>
                <a:noFill/>
              </a:ln>
              <a:effectLst/>
              <a:uLnTx/>
              <a:uFillTx/>
              <a:latin typeface="Calibri" panose="020F0502020204030204" pitchFamily="34" charset="0"/>
              <a:ea typeface="+mn-ea"/>
              <a:cs typeface="Calibri" panose="020F0502020204030204" pitchFamily="34" charset="0"/>
            </a:endParaRPr>
          </a:p>
        </p:txBody>
      </p:sp>
      <p:sp>
        <p:nvSpPr>
          <p:cNvPr id="33" name="Rectangle 32">
            <a:extLst>
              <a:ext uri="{FF2B5EF4-FFF2-40B4-BE49-F238E27FC236}">
                <a16:creationId xmlns:a16="http://schemas.microsoft.com/office/drawing/2014/main" id="{39C169B3-CD65-DDA5-9D92-9B5A3ACE0E88}"/>
              </a:ext>
            </a:extLst>
          </p:cNvPr>
          <p:cNvSpPr/>
          <p:nvPr/>
        </p:nvSpPr>
        <p:spPr>
          <a:xfrm>
            <a:off x="6526683" y="249910"/>
            <a:ext cx="2178802" cy="45719"/>
          </a:xfrm>
          <a:prstGeom prst="rect">
            <a:avLst/>
          </a:prstGeom>
          <a:solidFill>
            <a:srgbClr val="053C8F"/>
          </a:solidFill>
          <a:ln>
            <a:solidFill>
              <a:srgbClr val="053C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chemeClr val="tx1"/>
              </a:solidFill>
              <a:effectLst/>
              <a:uLnTx/>
              <a:uFillTx/>
              <a:latin typeface="Arial"/>
              <a:ea typeface="+mn-ea"/>
              <a:cs typeface="+mn-cs"/>
            </a:endParaRPr>
          </a:p>
        </p:txBody>
      </p:sp>
      <p:sp>
        <p:nvSpPr>
          <p:cNvPr id="3" name="Slide Number Placeholder 2">
            <a:extLst>
              <a:ext uri="{FF2B5EF4-FFF2-40B4-BE49-F238E27FC236}">
                <a16:creationId xmlns:a16="http://schemas.microsoft.com/office/drawing/2014/main" id="{2CB35AAF-74A0-4F00-A775-9E489B58F205}"/>
              </a:ext>
            </a:extLst>
          </p:cNvPr>
          <p:cNvSpPr>
            <a:spLocks noGrp="1"/>
          </p:cNvSpPr>
          <p:nvPr>
            <p:ph type="sldNum" sz="quarter" idx="12"/>
          </p:nvPr>
        </p:nvSpPr>
        <p:spPr/>
        <p:txBody>
          <a:bodyPr/>
          <a:lstStyle/>
          <a:p>
            <a:fld id="{16C90663-FA6D-4415-87FA-7E8AD6A7A104}" type="slidenum">
              <a:rPr lang="en-US" smtClean="0"/>
              <a:t>44</a:t>
            </a:fld>
            <a:endParaRPr lang="en-US"/>
          </a:p>
        </p:txBody>
      </p:sp>
      <p:sp>
        <p:nvSpPr>
          <p:cNvPr id="13" name="Title 1">
            <a:extLst>
              <a:ext uri="{FF2B5EF4-FFF2-40B4-BE49-F238E27FC236}">
                <a16:creationId xmlns:a16="http://schemas.microsoft.com/office/drawing/2014/main" id="{F03E6174-8ABB-4365-8174-69537D69C147}"/>
              </a:ext>
            </a:extLst>
          </p:cNvPr>
          <p:cNvSpPr>
            <a:spLocks noGrp="1"/>
          </p:cNvSpPr>
          <p:nvPr>
            <p:ph type="title"/>
          </p:nvPr>
        </p:nvSpPr>
        <p:spPr>
          <a:xfrm>
            <a:off x="320690" y="246891"/>
            <a:ext cx="9264496" cy="875567"/>
          </a:xfrm>
        </p:spPr>
        <p:txBody>
          <a:bodyPr>
            <a:normAutofit/>
          </a:bodyPr>
          <a:lstStyle/>
          <a:p>
            <a:r>
              <a:rPr lang="en-US" sz="2250" b="1" dirty="0">
                <a:solidFill>
                  <a:srgbClr val="053C8F"/>
                </a:solidFill>
                <a:latin typeface="Segoe UI" panose="020B0502040204020203" pitchFamily="34" charset="0"/>
                <a:cs typeface="Segoe UI" panose="020B0502040204020203" pitchFamily="34" charset="0"/>
              </a:rPr>
              <a:t>Airflow Web Interface</a:t>
            </a:r>
          </a:p>
        </p:txBody>
      </p:sp>
      <p:pic>
        <p:nvPicPr>
          <p:cNvPr id="4" name="Picture 3">
            <a:extLst>
              <a:ext uri="{FF2B5EF4-FFF2-40B4-BE49-F238E27FC236}">
                <a16:creationId xmlns:a16="http://schemas.microsoft.com/office/drawing/2014/main" id="{6A7D0770-9270-40C4-91C3-9F409ACAB97F}"/>
              </a:ext>
            </a:extLst>
          </p:cNvPr>
          <p:cNvPicPr>
            <a:picLocks noChangeAspect="1"/>
          </p:cNvPicPr>
          <p:nvPr/>
        </p:nvPicPr>
        <p:blipFill>
          <a:blip r:embed="rId2"/>
          <a:stretch>
            <a:fillRect/>
          </a:stretch>
        </p:blipFill>
        <p:spPr>
          <a:xfrm>
            <a:off x="0" y="975631"/>
            <a:ext cx="12192000" cy="5848350"/>
          </a:xfrm>
          <a:prstGeom prst="rect">
            <a:avLst/>
          </a:prstGeom>
        </p:spPr>
      </p:pic>
    </p:spTree>
    <p:extLst>
      <p:ext uri="{BB962C8B-B14F-4D97-AF65-F5344CB8AC3E}">
        <p14:creationId xmlns:p14="http://schemas.microsoft.com/office/powerpoint/2010/main" val="209235035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5" name="Straight Connector 24">
            <a:extLst>
              <a:ext uri="{FF2B5EF4-FFF2-40B4-BE49-F238E27FC236}">
                <a16:creationId xmlns:a16="http://schemas.microsoft.com/office/drawing/2014/main" id="{8820F067-EF25-0CD5-E745-FB4B7A2164EF}"/>
              </a:ext>
            </a:extLst>
          </p:cNvPr>
          <p:cNvCxnSpPr/>
          <p:nvPr/>
        </p:nvCxnSpPr>
        <p:spPr>
          <a:xfrm>
            <a:off x="285750" y="267474"/>
            <a:ext cx="11772900" cy="0"/>
          </a:xfrm>
          <a:prstGeom prst="line">
            <a:avLst/>
          </a:prstGeom>
          <a:ln>
            <a:solidFill>
              <a:srgbClr val="053C8F"/>
            </a:solidFill>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AA550F7C-761D-1390-51F2-3C5B36F1DE53}"/>
              </a:ext>
            </a:extLst>
          </p:cNvPr>
          <p:cNvSpPr txBox="1"/>
          <p:nvPr/>
        </p:nvSpPr>
        <p:spPr>
          <a:xfrm>
            <a:off x="320690" y="12735"/>
            <a:ext cx="1741182"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effectLst/>
                <a:uLnTx/>
                <a:uFillTx/>
                <a:latin typeface="Segoe UI" panose="020B0502040204020203" pitchFamily="34" charset="0"/>
                <a:cs typeface="Segoe UI" panose="020B0502040204020203" pitchFamily="34" charset="0"/>
              </a:rPr>
              <a:t>FORECASTING ANALYSIS</a:t>
            </a:r>
            <a:endParaRPr kumimoji="0" lang="en-US" sz="1100" b="0" i="0" u="none" strike="noStrike" kern="1200" cap="none" spc="0" normalizeH="0" baseline="0" noProof="0" dirty="0">
              <a:ln>
                <a:noFill/>
              </a:ln>
              <a:effectLst/>
              <a:uLnTx/>
              <a:uFillTx/>
              <a:latin typeface="Calibri" panose="020F0502020204030204" pitchFamily="34" charset="0"/>
              <a:ea typeface="+mn-ea"/>
              <a:cs typeface="Calibri" panose="020F0502020204030204" pitchFamily="34" charset="0"/>
            </a:endParaRPr>
          </a:p>
        </p:txBody>
      </p:sp>
      <p:sp>
        <p:nvSpPr>
          <p:cNvPr id="28" name="TextBox 27">
            <a:extLst>
              <a:ext uri="{FF2B5EF4-FFF2-40B4-BE49-F238E27FC236}">
                <a16:creationId xmlns:a16="http://schemas.microsoft.com/office/drawing/2014/main" id="{379B6B42-1E91-C09C-48AE-7F7A2C12CB24}"/>
              </a:ext>
            </a:extLst>
          </p:cNvPr>
          <p:cNvSpPr txBox="1"/>
          <p:nvPr/>
        </p:nvSpPr>
        <p:spPr>
          <a:xfrm>
            <a:off x="3509708" y="34019"/>
            <a:ext cx="1545616"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effectLst/>
                <a:uLnTx/>
                <a:uFillTx/>
                <a:latin typeface="Segoe UI" panose="020B0502040204020203" pitchFamily="34" charset="0"/>
                <a:cs typeface="Segoe UI" panose="020B0502040204020203" pitchFamily="34" charset="0"/>
              </a:rPr>
              <a:t>BUSINESS ANALYTICS</a:t>
            </a:r>
            <a:endParaRPr kumimoji="0" lang="en-US" sz="1100" b="0" i="0" u="none" strike="noStrike" kern="1200" cap="none" spc="0" normalizeH="0" baseline="0" noProof="0" dirty="0">
              <a:ln>
                <a:noFill/>
              </a:ln>
              <a:effectLst/>
              <a:uLnTx/>
              <a:uFillTx/>
              <a:latin typeface="Calibri" panose="020F0502020204030204" pitchFamily="34" charset="0"/>
              <a:ea typeface="+mn-ea"/>
              <a:cs typeface="Calibri" panose="020F0502020204030204" pitchFamily="34" charset="0"/>
            </a:endParaRPr>
          </a:p>
        </p:txBody>
      </p:sp>
      <p:sp>
        <p:nvSpPr>
          <p:cNvPr id="29" name="TextBox 28">
            <a:extLst>
              <a:ext uri="{FF2B5EF4-FFF2-40B4-BE49-F238E27FC236}">
                <a16:creationId xmlns:a16="http://schemas.microsoft.com/office/drawing/2014/main" id="{5E22C124-A3D5-E1B2-7969-7B91F7166C9B}"/>
              </a:ext>
            </a:extLst>
          </p:cNvPr>
          <p:cNvSpPr txBox="1"/>
          <p:nvPr/>
        </p:nvSpPr>
        <p:spPr>
          <a:xfrm>
            <a:off x="6526683" y="34019"/>
            <a:ext cx="2178802"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latin typeface="Segoe UI" panose="020B0502040204020203" pitchFamily="34" charset="0"/>
                <a:cs typeface="Segoe UI" panose="020B0502040204020203" pitchFamily="34" charset="0"/>
              </a:rPr>
              <a:t>AIRFLOW AUTOMATED SYSTEM</a:t>
            </a:r>
            <a:endParaRPr kumimoji="0" lang="en-US" sz="1100" b="0" i="0" u="none" strike="noStrike" kern="1200" cap="none" spc="0" normalizeH="0" baseline="0" noProof="0" dirty="0">
              <a:ln>
                <a:noFill/>
              </a:ln>
              <a:effectLst/>
              <a:uLnTx/>
              <a:uFillTx/>
              <a:latin typeface="Segoe UI" panose="020B0502040204020203" pitchFamily="34" charset="0"/>
              <a:cs typeface="Segoe UI" panose="020B0502040204020203" pitchFamily="34" charset="0"/>
            </a:endParaRPr>
          </a:p>
        </p:txBody>
      </p:sp>
      <p:sp>
        <p:nvSpPr>
          <p:cNvPr id="30" name="TextBox 29">
            <a:extLst>
              <a:ext uri="{FF2B5EF4-FFF2-40B4-BE49-F238E27FC236}">
                <a16:creationId xmlns:a16="http://schemas.microsoft.com/office/drawing/2014/main" id="{4986B5DA-FB37-8EAD-471E-020548A871BB}"/>
              </a:ext>
            </a:extLst>
          </p:cNvPr>
          <p:cNvSpPr txBox="1"/>
          <p:nvPr/>
        </p:nvSpPr>
        <p:spPr>
          <a:xfrm>
            <a:off x="10135192" y="34019"/>
            <a:ext cx="1553630"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latin typeface="Segoe UI" panose="020B0502040204020203" pitchFamily="34" charset="0"/>
                <a:ea typeface="+mn-ea"/>
                <a:cs typeface="Segoe UI" panose="020B0502040204020203" pitchFamily="34" charset="0"/>
              </a:rPr>
              <a:t>RECOMMENDATIONS</a:t>
            </a:r>
            <a:endParaRPr kumimoji="0" lang="en-US" sz="1100" b="0" i="0" u="none" strike="noStrike" kern="1200" cap="none" spc="0" normalizeH="0" baseline="0" noProof="0" dirty="0">
              <a:ln>
                <a:noFill/>
              </a:ln>
              <a:effectLst/>
              <a:uLnTx/>
              <a:uFillTx/>
              <a:latin typeface="Calibri" panose="020F0502020204030204" pitchFamily="34" charset="0"/>
              <a:ea typeface="+mn-ea"/>
              <a:cs typeface="Calibri" panose="020F0502020204030204" pitchFamily="34" charset="0"/>
            </a:endParaRPr>
          </a:p>
        </p:txBody>
      </p:sp>
      <p:sp>
        <p:nvSpPr>
          <p:cNvPr id="33" name="Rectangle 32">
            <a:extLst>
              <a:ext uri="{FF2B5EF4-FFF2-40B4-BE49-F238E27FC236}">
                <a16:creationId xmlns:a16="http://schemas.microsoft.com/office/drawing/2014/main" id="{39C169B3-CD65-DDA5-9D92-9B5A3ACE0E88}"/>
              </a:ext>
            </a:extLst>
          </p:cNvPr>
          <p:cNvSpPr/>
          <p:nvPr/>
        </p:nvSpPr>
        <p:spPr>
          <a:xfrm>
            <a:off x="6526683" y="249910"/>
            <a:ext cx="2178802" cy="45719"/>
          </a:xfrm>
          <a:prstGeom prst="rect">
            <a:avLst/>
          </a:prstGeom>
          <a:solidFill>
            <a:srgbClr val="053C8F"/>
          </a:solidFill>
          <a:ln>
            <a:solidFill>
              <a:srgbClr val="053C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chemeClr val="tx1"/>
              </a:solidFill>
              <a:effectLst/>
              <a:uLnTx/>
              <a:uFillTx/>
              <a:latin typeface="Arial"/>
              <a:ea typeface="+mn-ea"/>
              <a:cs typeface="+mn-cs"/>
            </a:endParaRPr>
          </a:p>
        </p:txBody>
      </p:sp>
      <p:sp>
        <p:nvSpPr>
          <p:cNvPr id="3" name="Slide Number Placeholder 2">
            <a:extLst>
              <a:ext uri="{FF2B5EF4-FFF2-40B4-BE49-F238E27FC236}">
                <a16:creationId xmlns:a16="http://schemas.microsoft.com/office/drawing/2014/main" id="{2CB35AAF-74A0-4F00-A775-9E489B58F205}"/>
              </a:ext>
            </a:extLst>
          </p:cNvPr>
          <p:cNvSpPr>
            <a:spLocks noGrp="1"/>
          </p:cNvSpPr>
          <p:nvPr>
            <p:ph type="sldNum" sz="quarter" idx="12"/>
          </p:nvPr>
        </p:nvSpPr>
        <p:spPr/>
        <p:txBody>
          <a:bodyPr/>
          <a:lstStyle/>
          <a:p>
            <a:fld id="{16C90663-FA6D-4415-87FA-7E8AD6A7A104}" type="slidenum">
              <a:rPr lang="en-US" smtClean="0"/>
              <a:t>45</a:t>
            </a:fld>
            <a:endParaRPr lang="en-US"/>
          </a:p>
        </p:txBody>
      </p:sp>
      <p:pic>
        <p:nvPicPr>
          <p:cNvPr id="5" name="Picture 4">
            <a:extLst>
              <a:ext uri="{FF2B5EF4-FFF2-40B4-BE49-F238E27FC236}">
                <a16:creationId xmlns:a16="http://schemas.microsoft.com/office/drawing/2014/main" id="{31CC2631-43E6-426F-8830-246E4287C772}"/>
              </a:ext>
            </a:extLst>
          </p:cNvPr>
          <p:cNvPicPr>
            <a:picLocks noChangeAspect="1"/>
          </p:cNvPicPr>
          <p:nvPr/>
        </p:nvPicPr>
        <p:blipFill>
          <a:blip r:embed="rId2"/>
          <a:stretch>
            <a:fillRect/>
          </a:stretch>
        </p:blipFill>
        <p:spPr>
          <a:xfrm>
            <a:off x="3616960" y="1673041"/>
            <a:ext cx="8546054" cy="4345852"/>
          </a:xfrm>
          <a:prstGeom prst="rect">
            <a:avLst/>
          </a:prstGeom>
        </p:spPr>
      </p:pic>
      <p:sp>
        <p:nvSpPr>
          <p:cNvPr id="15" name="Rectangle 14">
            <a:extLst>
              <a:ext uri="{FF2B5EF4-FFF2-40B4-BE49-F238E27FC236}">
                <a16:creationId xmlns:a16="http://schemas.microsoft.com/office/drawing/2014/main" id="{D950E04B-991B-44C6-BF3B-75798EFA299D}"/>
              </a:ext>
            </a:extLst>
          </p:cNvPr>
          <p:cNvSpPr/>
          <p:nvPr/>
        </p:nvSpPr>
        <p:spPr>
          <a:xfrm>
            <a:off x="6361" y="358912"/>
            <a:ext cx="3834120" cy="6499088"/>
          </a:xfrm>
          <a:prstGeom prst="rect">
            <a:avLst/>
          </a:prstGeom>
          <a:solidFill>
            <a:srgbClr val="053C8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itle 1">
            <a:extLst>
              <a:ext uri="{FF2B5EF4-FFF2-40B4-BE49-F238E27FC236}">
                <a16:creationId xmlns:a16="http://schemas.microsoft.com/office/drawing/2014/main" id="{47FE23C4-39AB-483F-A871-C74DC6B2F873}"/>
              </a:ext>
            </a:extLst>
          </p:cNvPr>
          <p:cNvSpPr txBox="1">
            <a:spLocks/>
          </p:cNvSpPr>
          <p:nvPr/>
        </p:nvSpPr>
        <p:spPr>
          <a:xfrm>
            <a:off x="24085" y="1837745"/>
            <a:ext cx="4721170" cy="356202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solidFill>
                  <a:schemeClr val="bg1"/>
                </a:solidFill>
                <a:latin typeface="Segoe UI" panose="020B0502040204020203" pitchFamily="34" charset="0"/>
                <a:cs typeface="Segoe UI" panose="020B0502040204020203" pitchFamily="34" charset="0"/>
              </a:rPr>
              <a:t>ETL Process: </a:t>
            </a:r>
          </a:p>
          <a:p>
            <a:r>
              <a:rPr lang="en-US" sz="2400" dirty="0">
                <a:solidFill>
                  <a:schemeClr val="bg1"/>
                </a:solidFill>
                <a:latin typeface="Segoe UI" panose="020B0502040204020203" pitchFamily="34" charset="0"/>
                <a:cs typeface="Segoe UI" panose="020B0502040204020203" pitchFamily="34" charset="0"/>
              </a:rPr>
              <a:t>In Directed Acyclic Graph</a:t>
            </a:r>
          </a:p>
        </p:txBody>
      </p:sp>
    </p:spTree>
    <p:extLst>
      <p:ext uri="{BB962C8B-B14F-4D97-AF65-F5344CB8AC3E}">
        <p14:creationId xmlns:p14="http://schemas.microsoft.com/office/powerpoint/2010/main" val="423602330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5" name="Straight Connector 24">
            <a:extLst>
              <a:ext uri="{FF2B5EF4-FFF2-40B4-BE49-F238E27FC236}">
                <a16:creationId xmlns:a16="http://schemas.microsoft.com/office/drawing/2014/main" id="{8820F067-EF25-0CD5-E745-FB4B7A2164EF}"/>
              </a:ext>
            </a:extLst>
          </p:cNvPr>
          <p:cNvCxnSpPr/>
          <p:nvPr/>
        </p:nvCxnSpPr>
        <p:spPr>
          <a:xfrm>
            <a:off x="285750" y="267474"/>
            <a:ext cx="11772900" cy="0"/>
          </a:xfrm>
          <a:prstGeom prst="line">
            <a:avLst/>
          </a:prstGeom>
          <a:ln>
            <a:solidFill>
              <a:srgbClr val="053C8F"/>
            </a:solidFill>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AA550F7C-761D-1390-51F2-3C5B36F1DE53}"/>
              </a:ext>
            </a:extLst>
          </p:cNvPr>
          <p:cNvSpPr txBox="1"/>
          <p:nvPr/>
        </p:nvSpPr>
        <p:spPr>
          <a:xfrm>
            <a:off x="320690" y="12735"/>
            <a:ext cx="1741182"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effectLst/>
                <a:uLnTx/>
                <a:uFillTx/>
                <a:latin typeface="Segoe UI" panose="020B0502040204020203" pitchFamily="34" charset="0"/>
                <a:cs typeface="Segoe UI" panose="020B0502040204020203" pitchFamily="34" charset="0"/>
              </a:rPr>
              <a:t>FORECASTING ANALYSIS</a:t>
            </a:r>
            <a:endParaRPr kumimoji="0" lang="en-US" sz="1100" b="0" i="0" u="none" strike="noStrike" kern="1200" cap="none" spc="0" normalizeH="0" baseline="0" noProof="0" dirty="0">
              <a:ln>
                <a:noFill/>
              </a:ln>
              <a:effectLst/>
              <a:uLnTx/>
              <a:uFillTx/>
              <a:latin typeface="Calibri" panose="020F0502020204030204" pitchFamily="34" charset="0"/>
              <a:ea typeface="+mn-ea"/>
              <a:cs typeface="Calibri" panose="020F0502020204030204" pitchFamily="34" charset="0"/>
            </a:endParaRPr>
          </a:p>
        </p:txBody>
      </p:sp>
      <p:sp>
        <p:nvSpPr>
          <p:cNvPr id="28" name="TextBox 27">
            <a:extLst>
              <a:ext uri="{FF2B5EF4-FFF2-40B4-BE49-F238E27FC236}">
                <a16:creationId xmlns:a16="http://schemas.microsoft.com/office/drawing/2014/main" id="{379B6B42-1E91-C09C-48AE-7F7A2C12CB24}"/>
              </a:ext>
            </a:extLst>
          </p:cNvPr>
          <p:cNvSpPr txBox="1"/>
          <p:nvPr/>
        </p:nvSpPr>
        <p:spPr>
          <a:xfrm>
            <a:off x="3509708" y="34019"/>
            <a:ext cx="1545616"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effectLst/>
                <a:uLnTx/>
                <a:uFillTx/>
                <a:latin typeface="Segoe UI" panose="020B0502040204020203" pitchFamily="34" charset="0"/>
                <a:cs typeface="Segoe UI" panose="020B0502040204020203" pitchFamily="34" charset="0"/>
              </a:rPr>
              <a:t>BUSINESS ANALYTICS</a:t>
            </a:r>
            <a:endParaRPr kumimoji="0" lang="en-US" sz="1100" b="0" i="0" u="none" strike="noStrike" kern="1200" cap="none" spc="0" normalizeH="0" baseline="0" noProof="0" dirty="0">
              <a:ln>
                <a:noFill/>
              </a:ln>
              <a:effectLst/>
              <a:uLnTx/>
              <a:uFillTx/>
              <a:latin typeface="Calibri" panose="020F0502020204030204" pitchFamily="34" charset="0"/>
              <a:ea typeface="+mn-ea"/>
              <a:cs typeface="Calibri" panose="020F0502020204030204" pitchFamily="34" charset="0"/>
            </a:endParaRPr>
          </a:p>
        </p:txBody>
      </p:sp>
      <p:sp>
        <p:nvSpPr>
          <p:cNvPr id="29" name="TextBox 28">
            <a:extLst>
              <a:ext uri="{FF2B5EF4-FFF2-40B4-BE49-F238E27FC236}">
                <a16:creationId xmlns:a16="http://schemas.microsoft.com/office/drawing/2014/main" id="{5E22C124-A3D5-E1B2-7969-7B91F7166C9B}"/>
              </a:ext>
            </a:extLst>
          </p:cNvPr>
          <p:cNvSpPr txBox="1"/>
          <p:nvPr/>
        </p:nvSpPr>
        <p:spPr>
          <a:xfrm>
            <a:off x="6526683" y="34019"/>
            <a:ext cx="2178802"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latin typeface="Segoe UI" panose="020B0502040204020203" pitchFamily="34" charset="0"/>
                <a:cs typeface="Segoe UI" panose="020B0502040204020203" pitchFamily="34" charset="0"/>
              </a:rPr>
              <a:t>AIRFLOW AUTOMATED SYSTEM</a:t>
            </a:r>
            <a:endParaRPr kumimoji="0" lang="en-US" sz="1100" b="0" i="0" u="none" strike="noStrike" kern="1200" cap="none" spc="0" normalizeH="0" baseline="0" noProof="0" dirty="0">
              <a:ln>
                <a:noFill/>
              </a:ln>
              <a:effectLst/>
              <a:uLnTx/>
              <a:uFillTx/>
              <a:latin typeface="Segoe UI" panose="020B0502040204020203" pitchFamily="34" charset="0"/>
              <a:cs typeface="Segoe UI" panose="020B0502040204020203" pitchFamily="34" charset="0"/>
            </a:endParaRPr>
          </a:p>
        </p:txBody>
      </p:sp>
      <p:sp>
        <p:nvSpPr>
          <p:cNvPr id="30" name="TextBox 29">
            <a:extLst>
              <a:ext uri="{FF2B5EF4-FFF2-40B4-BE49-F238E27FC236}">
                <a16:creationId xmlns:a16="http://schemas.microsoft.com/office/drawing/2014/main" id="{4986B5DA-FB37-8EAD-471E-020548A871BB}"/>
              </a:ext>
            </a:extLst>
          </p:cNvPr>
          <p:cNvSpPr txBox="1"/>
          <p:nvPr/>
        </p:nvSpPr>
        <p:spPr>
          <a:xfrm>
            <a:off x="10135192" y="34019"/>
            <a:ext cx="1553630"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latin typeface="Segoe UI" panose="020B0502040204020203" pitchFamily="34" charset="0"/>
                <a:ea typeface="+mn-ea"/>
                <a:cs typeface="Segoe UI" panose="020B0502040204020203" pitchFamily="34" charset="0"/>
              </a:rPr>
              <a:t>RECOMMENDATIONS</a:t>
            </a:r>
            <a:endParaRPr kumimoji="0" lang="en-US" sz="1100" b="0" i="0" u="none" strike="noStrike" kern="1200" cap="none" spc="0" normalizeH="0" baseline="0" noProof="0" dirty="0">
              <a:ln>
                <a:noFill/>
              </a:ln>
              <a:effectLst/>
              <a:uLnTx/>
              <a:uFillTx/>
              <a:latin typeface="Calibri" panose="020F0502020204030204" pitchFamily="34" charset="0"/>
              <a:ea typeface="+mn-ea"/>
              <a:cs typeface="Calibri" panose="020F0502020204030204" pitchFamily="34" charset="0"/>
            </a:endParaRPr>
          </a:p>
        </p:txBody>
      </p:sp>
      <p:sp>
        <p:nvSpPr>
          <p:cNvPr id="33" name="Rectangle 32">
            <a:extLst>
              <a:ext uri="{FF2B5EF4-FFF2-40B4-BE49-F238E27FC236}">
                <a16:creationId xmlns:a16="http://schemas.microsoft.com/office/drawing/2014/main" id="{39C169B3-CD65-DDA5-9D92-9B5A3ACE0E88}"/>
              </a:ext>
            </a:extLst>
          </p:cNvPr>
          <p:cNvSpPr/>
          <p:nvPr/>
        </p:nvSpPr>
        <p:spPr>
          <a:xfrm>
            <a:off x="6526683" y="249910"/>
            <a:ext cx="2178802" cy="45719"/>
          </a:xfrm>
          <a:prstGeom prst="rect">
            <a:avLst/>
          </a:prstGeom>
          <a:solidFill>
            <a:srgbClr val="053C8F"/>
          </a:solidFill>
          <a:ln>
            <a:solidFill>
              <a:srgbClr val="053C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chemeClr val="tx1"/>
              </a:solidFill>
              <a:effectLst/>
              <a:uLnTx/>
              <a:uFillTx/>
              <a:latin typeface="Arial"/>
              <a:ea typeface="+mn-ea"/>
              <a:cs typeface="+mn-cs"/>
            </a:endParaRPr>
          </a:p>
        </p:txBody>
      </p:sp>
      <p:sp>
        <p:nvSpPr>
          <p:cNvPr id="3" name="Slide Number Placeholder 2">
            <a:extLst>
              <a:ext uri="{FF2B5EF4-FFF2-40B4-BE49-F238E27FC236}">
                <a16:creationId xmlns:a16="http://schemas.microsoft.com/office/drawing/2014/main" id="{2CB35AAF-74A0-4F00-A775-9E489B58F205}"/>
              </a:ext>
            </a:extLst>
          </p:cNvPr>
          <p:cNvSpPr>
            <a:spLocks noGrp="1"/>
          </p:cNvSpPr>
          <p:nvPr>
            <p:ph type="sldNum" sz="quarter" idx="12"/>
          </p:nvPr>
        </p:nvSpPr>
        <p:spPr/>
        <p:txBody>
          <a:bodyPr/>
          <a:lstStyle/>
          <a:p>
            <a:fld id="{16C90663-FA6D-4415-87FA-7E8AD6A7A104}" type="slidenum">
              <a:rPr lang="en-US" smtClean="0"/>
              <a:t>46</a:t>
            </a:fld>
            <a:endParaRPr lang="en-US"/>
          </a:p>
        </p:txBody>
      </p:sp>
      <p:pic>
        <p:nvPicPr>
          <p:cNvPr id="14" name="Picture 13">
            <a:extLst>
              <a:ext uri="{FF2B5EF4-FFF2-40B4-BE49-F238E27FC236}">
                <a16:creationId xmlns:a16="http://schemas.microsoft.com/office/drawing/2014/main" id="{C9F266DE-67E5-4B22-BD80-2800C21DEBC7}"/>
              </a:ext>
            </a:extLst>
          </p:cNvPr>
          <p:cNvPicPr/>
          <p:nvPr/>
        </p:nvPicPr>
        <p:blipFill rotWithShape="1">
          <a:blip r:embed="rId2"/>
          <a:srcRect l="4102" t="32594" r="48790" b="22506"/>
          <a:stretch/>
        </p:blipFill>
        <p:spPr bwMode="auto">
          <a:xfrm>
            <a:off x="4892764" y="446200"/>
            <a:ext cx="7003326" cy="30065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53640926-AAD7-44D8-BBD7-CCE9431645EC}">
              <a14:shadowObscured xmlns:a14="http://schemas.microsoft.com/office/drawing/2010/main"/>
            </a:ext>
          </a:extLst>
        </p:spPr>
      </p:pic>
      <p:pic>
        <p:nvPicPr>
          <p:cNvPr id="15" name="Picture 14">
            <a:extLst>
              <a:ext uri="{FF2B5EF4-FFF2-40B4-BE49-F238E27FC236}">
                <a16:creationId xmlns:a16="http://schemas.microsoft.com/office/drawing/2014/main" id="{5B2D5FFB-C016-4FF3-866F-53BCF9392A3F}"/>
              </a:ext>
            </a:extLst>
          </p:cNvPr>
          <p:cNvPicPr/>
          <p:nvPr/>
        </p:nvPicPr>
        <p:blipFill rotWithShape="1">
          <a:blip r:embed="rId3"/>
          <a:srcRect l="4434" t="33536" r="40943" b="9344"/>
          <a:stretch/>
        </p:blipFill>
        <p:spPr bwMode="auto">
          <a:xfrm>
            <a:off x="4892764" y="3603346"/>
            <a:ext cx="7003326" cy="317910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53640926-AAD7-44D8-BBD7-CCE9431645EC}">
              <a14:shadowObscured xmlns:a14="http://schemas.microsoft.com/office/drawing/2010/main"/>
            </a:ext>
          </a:extLst>
        </p:spPr>
      </p:pic>
      <p:sp>
        <p:nvSpPr>
          <p:cNvPr id="16" name="Rectangle 15">
            <a:extLst>
              <a:ext uri="{FF2B5EF4-FFF2-40B4-BE49-F238E27FC236}">
                <a16:creationId xmlns:a16="http://schemas.microsoft.com/office/drawing/2014/main" id="{CCDC7414-E8EE-43F5-8098-841E2BD18C23}"/>
              </a:ext>
            </a:extLst>
          </p:cNvPr>
          <p:cNvSpPr/>
          <p:nvPr/>
        </p:nvSpPr>
        <p:spPr>
          <a:xfrm>
            <a:off x="24084" y="358912"/>
            <a:ext cx="4080556" cy="6499087"/>
          </a:xfrm>
          <a:prstGeom prst="rect">
            <a:avLst/>
          </a:prstGeom>
          <a:solidFill>
            <a:srgbClr val="053C8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itle 1">
            <a:extLst>
              <a:ext uri="{FF2B5EF4-FFF2-40B4-BE49-F238E27FC236}">
                <a16:creationId xmlns:a16="http://schemas.microsoft.com/office/drawing/2014/main" id="{E1955510-B747-4C46-A2C1-9872AD3901CB}"/>
              </a:ext>
            </a:extLst>
          </p:cNvPr>
          <p:cNvSpPr txBox="1">
            <a:spLocks/>
          </p:cNvSpPr>
          <p:nvPr/>
        </p:nvSpPr>
        <p:spPr>
          <a:xfrm>
            <a:off x="24085" y="1837745"/>
            <a:ext cx="4598715" cy="354141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solidFill>
                  <a:schemeClr val="bg1"/>
                </a:solidFill>
                <a:latin typeface="Segoe UI" panose="020B0502040204020203" pitchFamily="34" charset="0"/>
                <a:cs typeface="Segoe UI" panose="020B0502040204020203" pitchFamily="34" charset="0"/>
              </a:rPr>
              <a:t>ETL Process: </a:t>
            </a:r>
          </a:p>
          <a:p>
            <a:r>
              <a:rPr lang="en-US" sz="2400" dirty="0">
                <a:solidFill>
                  <a:schemeClr val="bg1"/>
                </a:solidFill>
                <a:latin typeface="Segoe UI" panose="020B0502040204020203" pitchFamily="34" charset="0"/>
                <a:cs typeface="Segoe UI" panose="020B0502040204020203" pitchFamily="34" charset="0"/>
              </a:rPr>
              <a:t>Success and Failure Emails</a:t>
            </a:r>
          </a:p>
        </p:txBody>
      </p:sp>
    </p:spTree>
    <p:extLst>
      <p:ext uri="{BB962C8B-B14F-4D97-AF65-F5344CB8AC3E}">
        <p14:creationId xmlns:p14="http://schemas.microsoft.com/office/powerpoint/2010/main" val="234615626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5" name="Straight Connector 24">
            <a:extLst>
              <a:ext uri="{FF2B5EF4-FFF2-40B4-BE49-F238E27FC236}">
                <a16:creationId xmlns:a16="http://schemas.microsoft.com/office/drawing/2014/main" id="{8820F067-EF25-0CD5-E745-FB4B7A2164EF}"/>
              </a:ext>
            </a:extLst>
          </p:cNvPr>
          <p:cNvCxnSpPr/>
          <p:nvPr/>
        </p:nvCxnSpPr>
        <p:spPr>
          <a:xfrm>
            <a:off x="285750" y="267474"/>
            <a:ext cx="11772900" cy="0"/>
          </a:xfrm>
          <a:prstGeom prst="line">
            <a:avLst/>
          </a:prstGeom>
          <a:ln>
            <a:solidFill>
              <a:srgbClr val="053C8F"/>
            </a:solidFill>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AA550F7C-761D-1390-51F2-3C5B36F1DE53}"/>
              </a:ext>
            </a:extLst>
          </p:cNvPr>
          <p:cNvSpPr txBox="1"/>
          <p:nvPr/>
        </p:nvSpPr>
        <p:spPr>
          <a:xfrm>
            <a:off x="320690" y="12735"/>
            <a:ext cx="1741182"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effectLst/>
                <a:uLnTx/>
                <a:uFillTx/>
                <a:latin typeface="Segoe UI" panose="020B0502040204020203" pitchFamily="34" charset="0"/>
                <a:cs typeface="Segoe UI" panose="020B0502040204020203" pitchFamily="34" charset="0"/>
              </a:rPr>
              <a:t>FORECASTING ANALYSIS</a:t>
            </a:r>
            <a:endParaRPr kumimoji="0" lang="en-US" sz="1100" b="0" i="0" u="none" strike="noStrike" kern="1200" cap="none" spc="0" normalizeH="0" baseline="0" noProof="0" dirty="0">
              <a:ln>
                <a:noFill/>
              </a:ln>
              <a:effectLst/>
              <a:uLnTx/>
              <a:uFillTx/>
              <a:latin typeface="Calibri" panose="020F0502020204030204" pitchFamily="34" charset="0"/>
              <a:ea typeface="+mn-ea"/>
              <a:cs typeface="Calibri" panose="020F0502020204030204" pitchFamily="34" charset="0"/>
            </a:endParaRPr>
          </a:p>
        </p:txBody>
      </p:sp>
      <p:sp>
        <p:nvSpPr>
          <p:cNvPr id="28" name="TextBox 27">
            <a:extLst>
              <a:ext uri="{FF2B5EF4-FFF2-40B4-BE49-F238E27FC236}">
                <a16:creationId xmlns:a16="http://schemas.microsoft.com/office/drawing/2014/main" id="{379B6B42-1E91-C09C-48AE-7F7A2C12CB24}"/>
              </a:ext>
            </a:extLst>
          </p:cNvPr>
          <p:cNvSpPr txBox="1"/>
          <p:nvPr/>
        </p:nvSpPr>
        <p:spPr>
          <a:xfrm>
            <a:off x="3509708" y="34019"/>
            <a:ext cx="1545616"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effectLst/>
                <a:uLnTx/>
                <a:uFillTx/>
                <a:latin typeface="Segoe UI" panose="020B0502040204020203" pitchFamily="34" charset="0"/>
                <a:cs typeface="Segoe UI" panose="020B0502040204020203" pitchFamily="34" charset="0"/>
              </a:rPr>
              <a:t>BUSINESS ANALYTICS</a:t>
            </a:r>
            <a:endParaRPr kumimoji="0" lang="en-US" sz="1100" b="0" i="0" u="none" strike="noStrike" kern="1200" cap="none" spc="0" normalizeH="0" baseline="0" noProof="0" dirty="0">
              <a:ln>
                <a:noFill/>
              </a:ln>
              <a:effectLst/>
              <a:uLnTx/>
              <a:uFillTx/>
              <a:latin typeface="Calibri" panose="020F0502020204030204" pitchFamily="34" charset="0"/>
              <a:ea typeface="+mn-ea"/>
              <a:cs typeface="Calibri" panose="020F0502020204030204" pitchFamily="34" charset="0"/>
            </a:endParaRPr>
          </a:p>
        </p:txBody>
      </p:sp>
      <p:sp>
        <p:nvSpPr>
          <p:cNvPr id="29" name="TextBox 28">
            <a:extLst>
              <a:ext uri="{FF2B5EF4-FFF2-40B4-BE49-F238E27FC236}">
                <a16:creationId xmlns:a16="http://schemas.microsoft.com/office/drawing/2014/main" id="{5E22C124-A3D5-E1B2-7969-7B91F7166C9B}"/>
              </a:ext>
            </a:extLst>
          </p:cNvPr>
          <p:cNvSpPr txBox="1"/>
          <p:nvPr/>
        </p:nvSpPr>
        <p:spPr>
          <a:xfrm>
            <a:off x="6526683" y="34019"/>
            <a:ext cx="2178802"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latin typeface="Segoe UI" panose="020B0502040204020203" pitchFamily="34" charset="0"/>
                <a:cs typeface="Segoe UI" panose="020B0502040204020203" pitchFamily="34" charset="0"/>
              </a:rPr>
              <a:t>AIRFLOW AUTOMATED SYSTEM</a:t>
            </a:r>
            <a:endParaRPr kumimoji="0" lang="en-US" sz="1100" b="0" i="0" u="none" strike="noStrike" kern="1200" cap="none" spc="0" normalizeH="0" baseline="0" noProof="0" dirty="0">
              <a:ln>
                <a:noFill/>
              </a:ln>
              <a:effectLst/>
              <a:uLnTx/>
              <a:uFillTx/>
              <a:latin typeface="Segoe UI" panose="020B0502040204020203" pitchFamily="34" charset="0"/>
              <a:cs typeface="Segoe UI" panose="020B0502040204020203" pitchFamily="34" charset="0"/>
            </a:endParaRPr>
          </a:p>
        </p:txBody>
      </p:sp>
      <p:sp>
        <p:nvSpPr>
          <p:cNvPr id="30" name="TextBox 29">
            <a:extLst>
              <a:ext uri="{FF2B5EF4-FFF2-40B4-BE49-F238E27FC236}">
                <a16:creationId xmlns:a16="http://schemas.microsoft.com/office/drawing/2014/main" id="{4986B5DA-FB37-8EAD-471E-020548A871BB}"/>
              </a:ext>
            </a:extLst>
          </p:cNvPr>
          <p:cNvSpPr txBox="1"/>
          <p:nvPr/>
        </p:nvSpPr>
        <p:spPr>
          <a:xfrm>
            <a:off x="10135192" y="34019"/>
            <a:ext cx="1553630"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latin typeface="Segoe UI" panose="020B0502040204020203" pitchFamily="34" charset="0"/>
                <a:ea typeface="+mn-ea"/>
                <a:cs typeface="Segoe UI" panose="020B0502040204020203" pitchFamily="34" charset="0"/>
              </a:rPr>
              <a:t>RECOMMENDATIONS</a:t>
            </a:r>
            <a:endParaRPr kumimoji="0" lang="en-US" sz="1100" b="0" i="0" u="none" strike="noStrike" kern="1200" cap="none" spc="0" normalizeH="0" baseline="0" noProof="0" dirty="0">
              <a:ln>
                <a:noFill/>
              </a:ln>
              <a:effectLst/>
              <a:uLnTx/>
              <a:uFillTx/>
              <a:latin typeface="Calibri" panose="020F0502020204030204" pitchFamily="34" charset="0"/>
              <a:ea typeface="+mn-ea"/>
              <a:cs typeface="Calibri" panose="020F0502020204030204" pitchFamily="34" charset="0"/>
            </a:endParaRPr>
          </a:p>
        </p:txBody>
      </p:sp>
      <p:sp>
        <p:nvSpPr>
          <p:cNvPr id="33" name="Rectangle 32">
            <a:extLst>
              <a:ext uri="{FF2B5EF4-FFF2-40B4-BE49-F238E27FC236}">
                <a16:creationId xmlns:a16="http://schemas.microsoft.com/office/drawing/2014/main" id="{39C169B3-CD65-DDA5-9D92-9B5A3ACE0E88}"/>
              </a:ext>
            </a:extLst>
          </p:cNvPr>
          <p:cNvSpPr/>
          <p:nvPr/>
        </p:nvSpPr>
        <p:spPr>
          <a:xfrm>
            <a:off x="6526683" y="249910"/>
            <a:ext cx="2178802" cy="45719"/>
          </a:xfrm>
          <a:prstGeom prst="rect">
            <a:avLst/>
          </a:prstGeom>
          <a:solidFill>
            <a:srgbClr val="053C8F"/>
          </a:solidFill>
          <a:ln>
            <a:solidFill>
              <a:srgbClr val="053C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chemeClr val="tx1"/>
              </a:solidFill>
              <a:effectLst/>
              <a:uLnTx/>
              <a:uFillTx/>
              <a:latin typeface="Arial"/>
              <a:ea typeface="+mn-ea"/>
              <a:cs typeface="+mn-cs"/>
            </a:endParaRPr>
          </a:p>
        </p:txBody>
      </p:sp>
      <p:sp>
        <p:nvSpPr>
          <p:cNvPr id="3" name="Slide Number Placeholder 2">
            <a:extLst>
              <a:ext uri="{FF2B5EF4-FFF2-40B4-BE49-F238E27FC236}">
                <a16:creationId xmlns:a16="http://schemas.microsoft.com/office/drawing/2014/main" id="{2CB35AAF-74A0-4F00-A775-9E489B58F205}"/>
              </a:ext>
            </a:extLst>
          </p:cNvPr>
          <p:cNvSpPr>
            <a:spLocks noGrp="1"/>
          </p:cNvSpPr>
          <p:nvPr>
            <p:ph type="sldNum" sz="quarter" idx="12"/>
          </p:nvPr>
        </p:nvSpPr>
        <p:spPr/>
        <p:txBody>
          <a:bodyPr/>
          <a:lstStyle/>
          <a:p>
            <a:fld id="{16C90663-FA6D-4415-87FA-7E8AD6A7A104}" type="slidenum">
              <a:rPr lang="en-US" smtClean="0"/>
              <a:t>47</a:t>
            </a:fld>
            <a:endParaRPr lang="en-US"/>
          </a:p>
        </p:txBody>
      </p:sp>
      <p:sp>
        <p:nvSpPr>
          <p:cNvPr id="15" name="Rectangle 14">
            <a:extLst>
              <a:ext uri="{FF2B5EF4-FFF2-40B4-BE49-F238E27FC236}">
                <a16:creationId xmlns:a16="http://schemas.microsoft.com/office/drawing/2014/main" id="{D950E04B-991B-44C6-BF3B-75798EFA299D}"/>
              </a:ext>
            </a:extLst>
          </p:cNvPr>
          <p:cNvSpPr/>
          <p:nvPr/>
        </p:nvSpPr>
        <p:spPr>
          <a:xfrm>
            <a:off x="6361" y="358912"/>
            <a:ext cx="3935720" cy="6499088"/>
          </a:xfrm>
          <a:prstGeom prst="rect">
            <a:avLst/>
          </a:prstGeom>
          <a:solidFill>
            <a:srgbClr val="053C8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itle 1">
            <a:extLst>
              <a:ext uri="{FF2B5EF4-FFF2-40B4-BE49-F238E27FC236}">
                <a16:creationId xmlns:a16="http://schemas.microsoft.com/office/drawing/2014/main" id="{47FE23C4-39AB-483F-A871-C74DC6B2F873}"/>
              </a:ext>
            </a:extLst>
          </p:cNvPr>
          <p:cNvSpPr txBox="1">
            <a:spLocks/>
          </p:cNvSpPr>
          <p:nvPr/>
        </p:nvSpPr>
        <p:spPr>
          <a:xfrm>
            <a:off x="24085" y="1837745"/>
            <a:ext cx="4721170" cy="356202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solidFill>
                  <a:schemeClr val="bg1"/>
                </a:solidFill>
                <a:latin typeface="Segoe UI" panose="020B0502040204020203" pitchFamily="34" charset="0"/>
                <a:cs typeface="Segoe UI" panose="020B0502040204020203" pitchFamily="34" charset="0"/>
              </a:rPr>
              <a:t>Data Reconciliation: </a:t>
            </a:r>
          </a:p>
          <a:p>
            <a:r>
              <a:rPr lang="en-US" sz="2400" dirty="0">
                <a:solidFill>
                  <a:schemeClr val="bg1"/>
                </a:solidFill>
                <a:latin typeface="Segoe UI" panose="020B0502040204020203" pitchFamily="34" charset="0"/>
                <a:cs typeface="Segoe UI" panose="020B0502040204020203" pitchFamily="34" charset="0"/>
              </a:rPr>
              <a:t>In Directed Acyclic Graph</a:t>
            </a:r>
          </a:p>
        </p:txBody>
      </p:sp>
      <p:pic>
        <p:nvPicPr>
          <p:cNvPr id="4" name="Picture 3">
            <a:extLst>
              <a:ext uri="{FF2B5EF4-FFF2-40B4-BE49-F238E27FC236}">
                <a16:creationId xmlns:a16="http://schemas.microsoft.com/office/drawing/2014/main" id="{85971F66-8CD8-48F5-8514-72480B3AC119}"/>
              </a:ext>
            </a:extLst>
          </p:cNvPr>
          <p:cNvPicPr>
            <a:picLocks noChangeAspect="1"/>
          </p:cNvPicPr>
          <p:nvPr/>
        </p:nvPicPr>
        <p:blipFill>
          <a:blip r:embed="rId2"/>
          <a:stretch>
            <a:fillRect/>
          </a:stretch>
        </p:blipFill>
        <p:spPr>
          <a:xfrm>
            <a:off x="5078396" y="313193"/>
            <a:ext cx="6343049" cy="6359974"/>
          </a:xfrm>
          <a:prstGeom prst="rect">
            <a:avLst/>
          </a:prstGeom>
        </p:spPr>
      </p:pic>
    </p:spTree>
    <p:extLst>
      <p:ext uri="{BB962C8B-B14F-4D97-AF65-F5344CB8AC3E}">
        <p14:creationId xmlns:p14="http://schemas.microsoft.com/office/powerpoint/2010/main" val="352062983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5" name="Straight Connector 24">
            <a:extLst>
              <a:ext uri="{FF2B5EF4-FFF2-40B4-BE49-F238E27FC236}">
                <a16:creationId xmlns:a16="http://schemas.microsoft.com/office/drawing/2014/main" id="{8820F067-EF25-0CD5-E745-FB4B7A2164EF}"/>
              </a:ext>
            </a:extLst>
          </p:cNvPr>
          <p:cNvCxnSpPr/>
          <p:nvPr/>
        </p:nvCxnSpPr>
        <p:spPr>
          <a:xfrm>
            <a:off x="285750" y="267474"/>
            <a:ext cx="11772900" cy="0"/>
          </a:xfrm>
          <a:prstGeom prst="line">
            <a:avLst/>
          </a:prstGeom>
          <a:ln>
            <a:solidFill>
              <a:srgbClr val="053C8F"/>
            </a:solidFill>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AA550F7C-761D-1390-51F2-3C5B36F1DE53}"/>
              </a:ext>
            </a:extLst>
          </p:cNvPr>
          <p:cNvSpPr txBox="1"/>
          <p:nvPr/>
        </p:nvSpPr>
        <p:spPr>
          <a:xfrm>
            <a:off x="320690" y="12735"/>
            <a:ext cx="1741182"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effectLst/>
                <a:uLnTx/>
                <a:uFillTx/>
                <a:latin typeface="Segoe UI" panose="020B0502040204020203" pitchFamily="34" charset="0"/>
                <a:cs typeface="Segoe UI" panose="020B0502040204020203" pitchFamily="34" charset="0"/>
              </a:rPr>
              <a:t>FORECASTING ANALYSIS</a:t>
            </a:r>
            <a:endParaRPr kumimoji="0" lang="en-US" sz="1100" b="0" i="0" u="none" strike="noStrike" kern="1200" cap="none" spc="0" normalizeH="0" baseline="0" noProof="0" dirty="0">
              <a:ln>
                <a:noFill/>
              </a:ln>
              <a:effectLst/>
              <a:uLnTx/>
              <a:uFillTx/>
              <a:latin typeface="Calibri" panose="020F0502020204030204" pitchFamily="34" charset="0"/>
              <a:ea typeface="+mn-ea"/>
              <a:cs typeface="Calibri" panose="020F0502020204030204" pitchFamily="34" charset="0"/>
            </a:endParaRPr>
          </a:p>
        </p:txBody>
      </p:sp>
      <p:sp>
        <p:nvSpPr>
          <p:cNvPr id="28" name="TextBox 27">
            <a:extLst>
              <a:ext uri="{FF2B5EF4-FFF2-40B4-BE49-F238E27FC236}">
                <a16:creationId xmlns:a16="http://schemas.microsoft.com/office/drawing/2014/main" id="{379B6B42-1E91-C09C-48AE-7F7A2C12CB24}"/>
              </a:ext>
            </a:extLst>
          </p:cNvPr>
          <p:cNvSpPr txBox="1"/>
          <p:nvPr/>
        </p:nvSpPr>
        <p:spPr>
          <a:xfrm>
            <a:off x="3509708" y="34019"/>
            <a:ext cx="1545616"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effectLst/>
                <a:uLnTx/>
                <a:uFillTx/>
                <a:latin typeface="Segoe UI" panose="020B0502040204020203" pitchFamily="34" charset="0"/>
                <a:cs typeface="Segoe UI" panose="020B0502040204020203" pitchFamily="34" charset="0"/>
              </a:rPr>
              <a:t>BUSINESS ANALYTICS</a:t>
            </a:r>
            <a:endParaRPr kumimoji="0" lang="en-US" sz="1100" b="0" i="0" u="none" strike="noStrike" kern="1200" cap="none" spc="0" normalizeH="0" baseline="0" noProof="0" dirty="0">
              <a:ln>
                <a:noFill/>
              </a:ln>
              <a:effectLst/>
              <a:uLnTx/>
              <a:uFillTx/>
              <a:latin typeface="Calibri" panose="020F0502020204030204" pitchFamily="34" charset="0"/>
              <a:ea typeface="+mn-ea"/>
              <a:cs typeface="Calibri" panose="020F0502020204030204" pitchFamily="34" charset="0"/>
            </a:endParaRPr>
          </a:p>
        </p:txBody>
      </p:sp>
      <p:sp>
        <p:nvSpPr>
          <p:cNvPr id="29" name="TextBox 28">
            <a:extLst>
              <a:ext uri="{FF2B5EF4-FFF2-40B4-BE49-F238E27FC236}">
                <a16:creationId xmlns:a16="http://schemas.microsoft.com/office/drawing/2014/main" id="{5E22C124-A3D5-E1B2-7969-7B91F7166C9B}"/>
              </a:ext>
            </a:extLst>
          </p:cNvPr>
          <p:cNvSpPr txBox="1"/>
          <p:nvPr/>
        </p:nvSpPr>
        <p:spPr>
          <a:xfrm>
            <a:off x="6526683" y="34019"/>
            <a:ext cx="2178802"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latin typeface="Segoe UI" panose="020B0502040204020203" pitchFamily="34" charset="0"/>
                <a:cs typeface="Segoe UI" panose="020B0502040204020203" pitchFamily="34" charset="0"/>
              </a:rPr>
              <a:t>AIRFLOW AUTOMATED SYSTEM</a:t>
            </a:r>
            <a:endParaRPr kumimoji="0" lang="en-US" sz="1100" b="0" i="0" u="none" strike="noStrike" kern="1200" cap="none" spc="0" normalizeH="0" baseline="0" noProof="0" dirty="0">
              <a:ln>
                <a:noFill/>
              </a:ln>
              <a:effectLst/>
              <a:uLnTx/>
              <a:uFillTx/>
              <a:latin typeface="Segoe UI" panose="020B0502040204020203" pitchFamily="34" charset="0"/>
              <a:cs typeface="Segoe UI" panose="020B0502040204020203" pitchFamily="34" charset="0"/>
            </a:endParaRPr>
          </a:p>
        </p:txBody>
      </p:sp>
      <p:sp>
        <p:nvSpPr>
          <p:cNvPr id="30" name="TextBox 29">
            <a:extLst>
              <a:ext uri="{FF2B5EF4-FFF2-40B4-BE49-F238E27FC236}">
                <a16:creationId xmlns:a16="http://schemas.microsoft.com/office/drawing/2014/main" id="{4986B5DA-FB37-8EAD-471E-020548A871BB}"/>
              </a:ext>
            </a:extLst>
          </p:cNvPr>
          <p:cNvSpPr txBox="1"/>
          <p:nvPr/>
        </p:nvSpPr>
        <p:spPr>
          <a:xfrm>
            <a:off x="10135192" y="34019"/>
            <a:ext cx="1553630"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latin typeface="Segoe UI" panose="020B0502040204020203" pitchFamily="34" charset="0"/>
                <a:ea typeface="+mn-ea"/>
                <a:cs typeface="Segoe UI" panose="020B0502040204020203" pitchFamily="34" charset="0"/>
              </a:rPr>
              <a:t>RECOMMENDATIONS</a:t>
            </a:r>
            <a:endParaRPr kumimoji="0" lang="en-US" sz="1100" b="0" i="0" u="none" strike="noStrike" kern="1200" cap="none" spc="0" normalizeH="0" baseline="0" noProof="0" dirty="0">
              <a:ln>
                <a:noFill/>
              </a:ln>
              <a:effectLst/>
              <a:uLnTx/>
              <a:uFillTx/>
              <a:latin typeface="Calibri" panose="020F0502020204030204" pitchFamily="34" charset="0"/>
              <a:ea typeface="+mn-ea"/>
              <a:cs typeface="Calibri" panose="020F0502020204030204" pitchFamily="34" charset="0"/>
            </a:endParaRPr>
          </a:p>
        </p:txBody>
      </p:sp>
      <p:sp>
        <p:nvSpPr>
          <p:cNvPr id="33" name="Rectangle 32">
            <a:extLst>
              <a:ext uri="{FF2B5EF4-FFF2-40B4-BE49-F238E27FC236}">
                <a16:creationId xmlns:a16="http://schemas.microsoft.com/office/drawing/2014/main" id="{39C169B3-CD65-DDA5-9D92-9B5A3ACE0E88}"/>
              </a:ext>
            </a:extLst>
          </p:cNvPr>
          <p:cNvSpPr/>
          <p:nvPr/>
        </p:nvSpPr>
        <p:spPr>
          <a:xfrm>
            <a:off x="6526683" y="249910"/>
            <a:ext cx="2178802" cy="45719"/>
          </a:xfrm>
          <a:prstGeom prst="rect">
            <a:avLst/>
          </a:prstGeom>
          <a:solidFill>
            <a:srgbClr val="053C8F"/>
          </a:solidFill>
          <a:ln>
            <a:solidFill>
              <a:srgbClr val="053C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chemeClr val="tx1"/>
              </a:solidFill>
              <a:effectLst/>
              <a:uLnTx/>
              <a:uFillTx/>
              <a:latin typeface="Arial"/>
              <a:ea typeface="+mn-ea"/>
              <a:cs typeface="+mn-cs"/>
            </a:endParaRPr>
          </a:p>
        </p:txBody>
      </p:sp>
      <p:sp>
        <p:nvSpPr>
          <p:cNvPr id="3" name="Slide Number Placeholder 2">
            <a:extLst>
              <a:ext uri="{FF2B5EF4-FFF2-40B4-BE49-F238E27FC236}">
                <a16:creationId xmlns:a16="http://schemas.microsoft.com/office/drawing/2014/main" id="{2CB35AAF-74A0-4F00-A775-9E489B58F205}"/>
              </a:ext>
            </a:extLst>
          </p:cNvPr>
          <p:cNvSpPr>
            <a:spLocks noGrp="1"/>
          </p:cNvSpPr>
          <p:nvPr>
            <p:ph type="sldNum" sz="quarter" idx="12"/>
          </p:nvPr>
        </p:nvSpPr>
        <p:spPr/>
        <p:txBody>
          <a:bodyPr/>
          <a:lstStyle/>
          <a:p>
            <a:fld id="{16C90663-FA6D-4415-87FA-7E8AD6A7A104}" type="slidenum">
              <a:rPr lang="en-US" smtClean="0"/>
              <a:t>48</a:t>
            </a:fld>
            <a:endParaRPr lang="en-US"/>
          </a:p>
        </p:txBody>
      </p:sp>
      <p:sp>
        <p:nvSpPr>
          <p:cNvPr id="15" name="Rectangle 14">
            <a:extLst>
              <a:ext uri="{FF2B5EF4-FFF2-40B4-BE49-F238E27FC236}">
                <a16:creationId xmlns:a16="http://schemas.microsoft.com/office/drawing/2014/main" id="{D950E04B-991B-44C6-BF3B-75798EFA299D}"/>
              </a:ext>
            </a:extLst>
          </p:cNvPr>
          <p:cNvSpPr/>
          <p:nvPr/>
        </p:nvSpPr>
        <p:spPr>
          <a:xfrm>
            <a:off x="6360" y="358912"/>
            <a:ext cx="4380583" cy="6499088"/>
          </a:xfrm>
          <a:prstGeom prst="rect">
            <a:avLst/>
          </a:prstGeom>
          <a:solidFill>
            <a:srgbClr val="053C8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itle 1">
            <a:extLst>
              <a:ext uri="{FF2B5EF4-FFF2-40B4-BE49-F238E27FC236}">
                <a16:creationId xmlns:a16="http://schemas.microsoft.com/office/drawing/2014/main" id="{47FE23C4-39AB-483F-A871-C74DC6B2F873}"/>
              </a:ext>
            </a:extLst>
          </p:cNvPr>
          <p:cNvSpPr txBox="1">
            <a:spLocks/>
          </p:cNvSpPr>
          <p:nvPr/>
        </p:nvSpPr>
        <p:spPr>
          <a:xfrm>
            <a:off x="24085" y="1837745"/>
            <a:ext cx="4721170" cy="356202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solidFill>
                  <a:schemeClr val="bg1"/>
                </a:solidFill>
                <a:latin typeface="Segoe UI" panose="020B0502040204020203" pitchFamily="34" charset="0"/>
                <a:cs typeface="Segoe UI" panose="020B0502040204020203" pitchFamily="34" charset="0"/>
              </a:rPr>
              <a:t>Gateway: </a:t>
            </a:r>
          </a:p>
          <a:p>
            <a:r>
              <a:rPr lang="en-US" sz="2400" dirty="0">
                <a:solidFill>
                  <a:schemeClr val="bg1"/>
                </a:solidFill>
                <a:latin typeface="Segoe UI" panose="020B0502040204020203" pitchFamily="34" charset="0"/>
                <a:cs typeface="Segoe UI" panose="020B0502040204020203" pitchFamily="34" charset="0"/>
              </a:rPr>
              <a:t>Between</a:t>
            </a:r>
            <a:r>
              <a:rPr lang="en-US" sz="2400" b="1" dirty="0">
                <a:solidFill>
                  <a:schemeClr val="bg1"/>
                </a:solidFill>
                <a:latin typeface="Segoe UI" panose="020B0502040204020203" pitchFamily="34" charset="0"/>
                <a:cs typeface="Segoe UI" panose="020B0502040204020203" pitchFamily="34" charset="0"/>
              </a:rPr>
              <a:t> database</a:t>
            </a:r>
            <a:r>
              <a:rPr lang="en-US" sz="2400" dirty="0">
                <a:solidFill>
                  <a:schemeClr val="bg1"/>
                </a:solidFill>
                <a:latin typeface="Segoe UI" panose="020B0502040204020203" pitchFamily="34" charset="0"/>
                <a:cs typeface="Segoe UI" panose="020B0502040204020203" pitchFamily="34" charset="0"/>
              </a:rPr>
              <a:t> </a:t>
            </a:r>
          </a:p>
          <a:p>
            <a:r>
              <a:rPr lang="en-US" sz="2400" dirty="0">
                <a:solidFill>
                  <a:schemeClr val="bg1"/>
                </a:solidFill>
                <a:latin typeface="Segoe UI" panose="020B0502040204020203" pitchFamily="34" charset="0"/>
                <a:cs typeface="Segoe UI" panose="020B0502040204020203" pitchFamily="34" charset="0"/>
              </a:rPr>
              <a:t>&amp; </a:t>
            </a:r>
            <a:r>
              <a:rPr lang="en-US" sz="2400" b="1" dirty="0">
                <a:solidFill>
                  <a:schemeClr val="bg1"/>
                </a:solidFill>
                <a:latin typeface="Segoe UI" panose="020B0502040204020203" pitchFamily="34" charset="0"/>
                <a:cs typeface="Segoe UI" panose="020B0502040204020203" pitchFamily="34" charset="0"/>
              </a:rPr>
              <a:t>Power BI services</a:t>
            </a:r>
          </a:p>
        </p:txBody>
      </p:sp>
      <p:pic>
        <p:nvPicPr>
          <p:cNvPr id="7" name="Picture 6">
            <a:extLst>
              <a:ext uri="{FF2B5EF4-FFF2-40B4-BE49-F238E27FC236}">
                <a16:creationId xmlns:a16="http://schemas.microsoft.com/office/drawing/2014/main" id="{8ED4EA42-E088-47C6-98D2-32CB997D80EC}"/>
              </a:ext>
            </a:extLst>
          </p:cNvPr>
          <p:cNvPicPr>
            <a:picLocks noChangeAspect="1"/>
          </p:cNvPicPr>
          <p:nvPr/>
        </p:nvPicPr>
        <p:blipFill>
          <a:blip r:embed="rId2"/>
          <a:stretch>
            <a:fillRect/>
          </a:stretch>
        </p:blipFill>
        <p:spPr>
          <a:xfrm>
            <a:off x="4422610" y="1020283"/>
            <a:ext cx="7769390" cy="4891340"/>
          </a:xfrm>
          <a:prstGeom prst="rect">
            <a:avLst/>
          </a:prstGeom>
        </p:spPr>
      </p:pic>
      <p:pic>
        <p:nvPicPr>
          <p:cNvPr id="13" name="Picture 12">
            <a:extLst>
              <a:ext uri="{FF2B5EF4-FFF2-40B4-BE49-F238E27FC236}">
                <a16:creationId xmlns:a16="http://schemas.microsoft.com/office/drawing/2014/main" id="{00EE6F55-5DF0-4B7E-8225-468BEB241DCF}"/>
              </a:ext>
            </a:extLst>
          </p:cNvPr>
          <p:cNvPicPr>
            <a:picLocks noChangeAspect="1"/>
          </p:cNvPicPr>
          <p:nvPr/>
        </p:nvPicPr>
        <p:blipFill>
          <a:blip r:embed="rId3">
            <a:lum bright="70000" contrast="-70000"/>
            <a:extLst>
              <a:ext uri="{BEBA8EAE-BF5A-486C-A8C5-ECC9F3942E4B}">
                <a14:imgProps xmlns:a14="http://schemas.microsoft.com/office/drawing/2010/main">
                  <a14:imgLayer r:embed="rId4">
                    <a14:imgEffect>
                      <a14:saturation sat="399000"/>
                    </a14:imgEffect>
                  </a14:imgLayer>
                </a14:imgProps>
              </a:ext>
              <a:ext uri="{28A0092B-C50C-407E-A947-70E740481C1C}">
                <a14:useLocalDpi xmlns:a14="http://schemas.microsoft.com/office/drawing/2010/main" val="0"/>
              </a:ext>
            </a:extLst>
          </a:blip>
          <a:stretch>
            <a:fillRect/>
          </a:stretch>
        </p:blipFill>
        <p:spPr>
          <a:xfrm>
            <a:off x="247539" y="741150"/>
            <a:ext cx="3898223" cy="2338934"/>
          </a:xfrm>
          <a:prstGeom prst="rect">
            <a:avLst/>
          </a:prstGeom>
          <a:ln>
            <a:noFill/>
          </a:ln>
        </p:spPr>
      </p:pic>
    </p:spTree>
    <p:extLst>
      <p:ext uri="{BB962C8B-B14F-4D97-AF65-F5344CB8AC3E}">
        <p14:creationId xmlns:p14="http://schemas.microsoft.com/office/powerpoint/2010/main" val="190899473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5" name="Straight Connector 24">
            <a:extLst>
              <a:ext uri="{FF2B5EF4-FFF2-40B4-BE49-F238E27FC236}">
                <a16:creationId xmlns:a16="http://schemas.microsoft.com/office/drawing/2014/main" id="{8820F067-EF25-0CD5-E745-FB4B7A2164EF}"/>
              </a:ext>
            </a:extLst>
          </p:cNvPr>
          <p:cNvCxnSpPr/>
          <p:nvPr/>
        </p:nvCxnSpPr>
        <p:spPr>
          <a:xfrm>
            <a:off x="285750" y="267474"/>
            <a:ext cx="11772900" cy="0"/>
          </a:xfrm>
          <a:prstGeom prst="line">
            <a:avLst/>
          </a:prstGeom>
          <a:ln>
            <a:solidFill>
              <a:srgbClr val="053C8F"/>
            </a:solidFill>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AA550F7C-761D-1390-51F2-3C5B36F1DE53}"/>
              </a:ext>
            </a:extLst>
          </p:cNvPr>
          <p:cNvSpPr txBox="1"/>
          <p:nvPr/>
        </p:nvSpPr>
        <p:spPr>
          <a:xfrm>
            <a:off x="320690" y="12735"/>
            <a:ext cx="1741182"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effectLst/>
                <a:uLnTx/>
                <a:uFillTx/>
                <a:latin typeface="Segoe UI" panose="020B0502040204020203" pitchFamily="34" charset="0"/>
                <a:cs typeface="Segoe UI" panose="020B0502040204020203" pitchFamily="34" charset="0"/>
              </a:rPr>
              <a:t>FORECASTING ANALYSIS</a:t>
            </a:r>
            <a:endParaRPr kumimoji="0" lang="en-US" sz="1100" b="0" i="0" u="none" strike="noStrike" kern="1200" cap="none" spc="0" normalizeH="0" baseline="0" noProof="0" dirty="0">
              <a:ln>
                <a:noFill/>
              </a:ln>
              <a:effectLst/>
              <a:uLnTx/>
              <a:uFillTx/>
              <a:latin typeface="Calibri" panose="020F0502020204030204" pitchFamily="34" charset="0"/>
              <a:ea typeface="+mn-ea"/>
              <a:cs typeface="Calibri" panose="020F0502020204030204" pitchFamily="34" charset="0"/>
            </a:endParaRPr>
          </a:p>
        </p:txBody>
      </p:sp>
      <p:sp>
        <p:nvSpPr>
          <p:cNvPr id="28" name="TextBox 27">
            <a:extLst>
              <a:ext uri="{FF2B5EF4-FFF2-40B4-BE49-F238E27FC236}">
                <a16:creationId xmlns:a16="http://schemas.microsoft.com/office/drawing/2014/main" id="{379B6B42-1E91-C09C-48AE-7F7A2C12CB24}"/>
              </a:ext>
            </a:extLst>
          </p:cNvPr>
          <p:cNvSpPr txBox="1"/>
          <p:nvPr/>
        </p:nvSpPr>
        <p:spPr>
          <a:xfrm>
            <a:off x="3509708" y="34019"/>
            <a:ext cx="1545616"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effectLst/>
                <a:uLnTx/>
                <a:uFillTx/>
                <a:latin typeface="Segoe UI" panose="020B0502040204020203" pitchFamily="34" charset="0"/>
                <a:cs typeface="Segoe UI" panose="020B0502040204020203" pitchFamily="34" charset="0"/>
              </a:rPr>
              <a:t>BUSINESS ANALYTICS</a:t>
            </a:r>
            <a:endParaRPr kumimoji="0" lang="en-US" sz="1100" b="0" i="0" u="none" strike="noStrike" kern="1200" cap="none" spc="0" normalizeH="0" baseline="0" noProof="0" dirty="0">
              <a:ln>
                <a:noFill/>
              </a:ln>
              <a:effectLst/>
              <a:uLnTx/>
              <a:uFillTx/>
              <a:latin typeface="Calibri" panose="020F0502020204030204" pitchFamily="34" charset="0"/>
              <a:ea typeface="+mn-ea"/>
              <a:cs typeface="Calibri" panose="020F0502020204030204" pitchFamily="34" charset="0"/>
            </a:endParaRPr>
          </a:p>
        </p:txBody>
      </p:sp>
      <p:sp>
        <p:nvSpPr>
          <p:cNvPr id="29" name="TextBox 28">
            <a:extLst>
              <a:ext uri="{FF2B5EF4-FFF2-40B4-BE49-F238E27FC236}">
                <a16:creationId xmlns:a16="http://schemas.microsoft.com/office/drawing/2014/main" id="{5E22C124-A3D5-E1B2-7969-7B91F7166C9B}"/>
              </a:ext>
            </a:extLst>
          </p:cNvPr>
          <p:cNvSpPr txBox="1"/>
          <p:nvPr/>
        </p:nvSpPr>
        <p:spPr>
          <a:xfrm>
            <a:off x="6526683" y="34019"/>
            <a:ext cx="2178802"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latin typeface="Segoe UI" panose="020B0502040204020203" pitchFamily="34" charset="0"/>
                <a:cs typeface="Segoe UI" panose="020B0502040204020203" pitchFamily="34" charset="0"/>
              </a:rPr>
              <a:t>AIRFLOW AUTOMATED SYSTEM</a:t>
            </a:r>
            <a:endParaRPr kumimoji="0" lang="en-US" sz="1100" b="0" i="0" u="none" strike="noStrike" kern="1200" cap="none" spc="0" normalizeH="0" baseline="0" noProof="0" dirty="0">
              <a:ln>
                <a:noFill/>
              </a:ln>
              <a:effectLst/>
              <a:uLnTx/>
              <a:uFillTx/>
              <a:latin typeface="Segoe UI" panose="020B0502040204020203" pitchFamily="34" charset="0"/>
              <a:cs typeface="Segoe UI" panose="020B0502040204020203" pitchFamily="34" charset="0"/>
            </a:endParaRPr>
          </a:p>
        </p:txBody>
      </p:sp>
      <p:sp>
        <p:nvSpPr>
          <p:cNvPr id="30" name="TextBox 29">
            <a:extLst>
              <a:ext uri="{FF2B5EF4-FFF2-40B4-BE49-F238E27FC236}">
                <a16:creationId xmlns:a16="http://schemas.microsoft.com/office/drawing/2014/main" id="{4986B5DA-FB37-8EAD-471E-020548A871BB}"/>
              </a:ext>
            </a:extLst>
          </p:cNvPr>
          <p:cNvSpPr txBox="1"/>
          <p:nvPr/>
        </p:nvSpPr>
        <p:spPr>
          <a:xfrm>
            <a:off x="10135192" y="34019"/>
            <a:ext cx="1553630"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latin typeface="Segoe UI" panose="020B0502040204020203" pitchFamily="34" charset="0"/>
                <a:ea typeface="+mn-ea"/>
                <a:cs typeface="Segoe UI" panose="020B0502040204020203" pitchFamily="34" charset="0"/>
              </a:rPr>
              <a:t>RECOMMENDATIONS</a:t>
            </a:r>
            <a:endParaRPr kumimoji="0" lang="en-US" sz="1100" b="0" i="0" u="none" strike="noStrike" kern="1200" cap="none" spc="0" normalizeH="0" baseline="0" noProof="0" dirty="0">
              <a:ln>
                <a:noFill/>
              </a:ln>
              <a:effectLst/>
              <a:uLnTx/>
              <a:uFillTx/>
              <a:latin typeface="Calibri" panose="020F0502020204030204" pitchFamily="34" charset="0"/>
              <a:ea typeface="+mn-ea"/>
              <a:cs typeface="Calibri" panose="020F0502020204030204" pitchFamily="34" charset="0"/>
            </a:endParaRPr>
          </a:p>
        </p:txBody>
      </p:sp>
      <p:sp>
        <p:nvSpPr>
          <p:cNvPr id="33" name="Rectangle 32">
            <a:extLst>
              <a:ext uri="{FF2B5EF4-FFF2-40B4-BE49-F238E27FC236}">
                <a16:creationId xmlns:a16="http://schemas.microsoft.com/office/drawing/2014/main" id="{39C169B3-CD65-DDA5-9D92-9B5A3ACE0E88}"/>
              </a:ext>
            </a:extLst>
          </p:cNvPr>
          <p:cNvSpPr/>
          <p:nvPr/>
        </p:nvSpPr>
        <p:spPr>
          <a:xfrm>
            <a:off x="6526683" y="249910"/>
            <a:ext cx="2178802" cy="45719"/>
          </a:xfrm>
          <a:prstGeom prst="rect">
            <a:avLst/>
          </a:prstGeom>
          <a:solidFill>
            <a:srgbClr val="053C8F"/>
          </a:solidFill>
          <a:ln>
            <a:solidFill>
              <a:srgbClr val="053C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chemeClr val="tx1"/>
              </a:solidFill>
              <a:effectLst/>
              <a:uLnTx/>
              <a:uFillTx/>
              <a:latin typeface="Arial"/>
              <a:ea typeface="+mn-ea"/>
              <a:cs typeface="+mn-cs"/>
            </a:endParaRPr>
          </a:p>
        </p:txBody>
      </p:sp>
      <p:sp>
        <p:nvSpPr>
          <p:cNvPr id="3" name="Slide Number Placeholder 2">
            <a:extLst>
              <a:ext uri="{FF2B5EF4-FFF2-40B4-BE49-F238E27FC236}">
                <a16:creationId xmlns:a16="http://schemas.microsoft.com/office/drawing/2014/main" id="{2CB35AAF-74A0-4F00-A775-9E489B58F205}"/>
              </a:ext>
            </a:extLst>
          </p:cNvPr>
          <p:cNvSpPr>
            <a:spLocks noGrp="1"/>
          </p:cNvSpPr>
          <p:nvPr>
            <p:ph type="sldNum" sz="quarter" idx="12"/>
          </p:nvPr>
        </p:nvSpPr>
        <p:spPr/>
        <p:txBody>
          <a:bodyPr/>
          <a:lstStyle/>
          <a:p>
            <a:fld id="{16C90663-FA6D-4415-87FA-7E8AD6A7A104}" type="slidenum">
              <a:rPr lang="en-US" smtClean="0"/>
              <a:t>49</a:t>
            </a:fld>
            <a:endParaRPr lang="en-US"/>
          </a:p>
        </p:txBody>
      </p:sp>
      <p:sp>
        <p:nvSpPr>
          <p:cNvPr id="15" name="Rectangle 14">
            <a:extLst>
              <a:ext uri="{FF2B5EF4-FFF2-40B4-BE49-F238E27FC236}">
                <a16:creationId xmlns:a16="http://schemas.microsoft.com/office/drawing/2014/main" id="{D950E04B-991B-44C6-BF3B-75798EFA299D}"/>
              </a:ext>
            </a:extLst>
          </p:cNvPr>
          <p:cNvSpPr/>
          <p:nvPr/>
        </p:nvSpPr>
        <p:spPr>
          <a:xfrm>
            <a:off x="6360" y="358912"/>
            <a:ext cx="4380583" cy="6499088"/>
          </a:xfrm>
          <a:prstGeom prst="rect">
            <a:avLst/>
          </a:prstGeom>
          <a:solidFill>
            <a:srgbClr val="053C8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itle 1">
            <a:extLst>
              <a:ext uri="{FF2B5EF4-FFF2-40B4-BE49-F238E27FC236}">
                <a16:creationId xmlns:a16="http://schemas.microsoft.com/office/drawing/2014/main" id="{47FE23C4-39AB-483F-A871-C74DC6B2F873}"/>
              </a:ext>
            </a:extLst>
          </p:cNvPr>
          <p:cNvSpPr txBox="1">
            <a:spLocks/>
          </p:cNvSpPr>
          <p:nvPr/>
        </p:nvSpPr>
        <p:spPr>
          <a:xfrm>
            <a:off x="24085" y="1837744"/>
            <a:ext cx="4527595" cy="36486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solidFill>
                  <a:schemeClr val="bg1"/>
                </a:solidFill>
                <a:latin typeface="Segoe UI" panose="020B0502040204020203" pitchFamily="34" charset="0"/>
                <a:cs typeface="Segoe UI" panose="020B0502040204020203" pitchFamily="34" charset="0"/>
              </a:rPr>
              <a:t>EDA, MBA, </a:t>
            </a:r>
          </a:p>
          <a:p>
            <a:r>
              <a:rPr lang="en-US" sz="2800" b="1" dirty="0">
                <a:solidFill>
                  <a:schemeClr val="bg1"/>
                </a:solidFill>
                <a:latin typeface="Segoe UI" panose="020B0502040204020203" pitchFamily="34" charset="0"/>
                <a:cs typeface="Segoe UI" panose="020B0502040204020203" pitchFamily="34" charset="0"/>
              </a:rPr>
              <a:t>&amp; </a:t>
            </a:r>
            <a:r>
              <a:rPr lang="en-US" sz="2800" b="1" dirty="0" err="1">
                <a:solidFill>
                  <a:schemeClr val="bg1"/>
                </a:solidFill>
                <a:latin typeface="Segoe UI" panose="020B0502040204020203" pitchFamily="34" charset="0"/>
                <a:cs typeface="Segoe UI" panose="020B0502040204020203" pitchFamily="34" charset="0"/>
              </a:rPr>
              <a:t>Streamlit</a:t>
            </a:r>
            <a:r>
              <a:rPr lang="en-US" sz="2800" b="1" dirty="0">
                <a:solidFill>
                  <a:schemeClr val="bg1"/>
                </a:solidFill>
                <a:latin typeface="Segoe UI" panose="020B0502040204020203" pitchFamily="34" charset="0"/>
                <a:cs typeface="Segoe UI" panose="020B0502040204020203" pitchFamily="34" charset="0"/>
              </a:rPr>
              <a:t> data refresh: </a:t>
            </a:r>
          </a:p>
          <a:p>
            <a:r>
              <a:rPr lang="en-US" sz="2400" dirty="0">
                <a:solidFill>
                  <a:schemeClr val="bg1"/>
                </a:solidFill>
                <a:latin typeface="Segoe UI" panose="020B0502040204020203" pitchFamily="34" charset="0"/>
                <a:cs typeface="Segoe UI" panose="020B0502040204020203" pitchFamily="34" charset="0"/>
              </a:rPr>
              <a:t>In Directed Acyclic Graph</a:t>
            </a:r>
          </a:p>
        </p:txBody>
      </p:sp>
      <p:pic>
        <p:nvPicPr>
          <p:cNvPr id="5" name="Picture 4">
            <a:extLst>
              <a:ext uri="{FF2B5EF4-FFF2-40B4-BE49-F238E27FC236}">
                <a16:creationId xmlns:a16="http://schemas.microsoft.com/office/drawing/2014/main" id="{2CEB7778-7137-4773-A36F-FFD03F892443}"/>
              </a:ext>
            </a:extLst>
          </p:cNvPr>
          <p:cNvPicPr>
            <a:picLocks noChangeAspect="1"/>
          </p:cNvPicPr>
          <p:nvPr/>
        </p:nvPicPr>
        <p:blipFill rotWithShape="1">
          <a:blip r:embed="rId2"/>
          <a:srcRect r="4167"/>
          <a:stretch/>
        </p:blipFill>
        <p:spPr>
          <a:xfrm>
            <a:off x="4404668" y="1959780"/>
            <a:ext cx="7787332" cy="2938439"/>
          </a:xfrm>
          <a:prstGeom prst="rect">
            <a:avLst/>
          </a:prstGeom>
        </p:spPr>
      </p:pic>
    </p:spTree>
    <p:extLst>
      <p:ext uri="{BB962C8B-B14F-4D97-AF65-F5344CB8AC3E}">
        <p14:creationId xmlns:p14="http://schemas.microsoft.com/office/powerpoint/2010/main" val="8000370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5" name="Straight Connector 24">
            <a:extLst>
              <a:ext uri="{FF2B5EF4-FFF2-40B4-BE49-F238E27FC236}">
                <a16:creationId xmlns:a16="http://schemas.microsoft.com/office/drawing/2014/main" id="{8820F067-EF25-0CD5-E745-FB4B7A2164EF}"/>
              </a:ext>
            </a:extLst>
          </p:cNvPr>
          <p:cNvCxnSpPr/>
          <p:nvPr/>
        </p:nvCxnSpPr>
        <p:spPr>
          <a:xfrm>
            <a:off x="285750" y="267474"/>
            <a:ext cx="11772900" cy="0"/>
          </a:xfrm>
          <a:prstGeom prst="line">
            <a:avLst/>
          </a:prstGeom>
          <a:ln>
            <a:solidFill>
              <a:srgbClr val="053C8F"/>
            </a:solidFill>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AA550F7C-761D-1390-51F2-3C5B36F1DE53}"/>
              </a:ext>
            </a:extLst>
          </p:cNvPr>
          <p:cNvSpPr txBox="1"/>
          <p:nvPr/>
        </p:nvSpPr>
        <p:spPr>
          <a:xfrm>
            <a:off x="655340" y="34636"/>
            <a:ext cx="1196161"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INTRODUCTION</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28" name="TextBox 27">
            <a:extLst>
              <a:ext uri="{FF2B5EF4-FFF2-40B4-BE49-F238E27FC236}">
                <a16:creationId xmlns:a16="http://schemas.microsoft.com/office/drawing/2014/main" id="{379B6B42-1E91-C09C-48AE-7F7A2C12CB24}"/>
              </a:ext>
            </a:extLst>
          </p:cNvPr>
          <p:cNvSpPr txBox="1"/>
          <p:nvPr/>
        </p:nvSpPr>
        <p:spPr>
          <a:xfrm>
            <a:off x="2523184" y="34636"/>
            <a:ext cx="925253"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OBJECTIVES</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29" name="TextBox 28">
            <a:extLst>
              <a:ext uri="{FF2B5EF4-FFF2-40B4-BE49-F238E27FC236}">
                <a16:creationId xmlns:a16="http://schemas.microsoft.com/office/drawing/2014/main" id="{5E22C124-A3D5-E1B2-7969-7B91F7166C9B}"/>
              </a:ext>
            </a:extLst>
          </p:cNvPr>
          <p:cNvSpPr txBox="1"/>
          <p:nvPr/>
        </p:nvSpPr>
        <p:spPr>
          <a:xfrm>
            <a:off x="6354752" y="39623"/>
            <a:ext cx="1013419"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ETL PROCESS</a:t>
            </a:r>
          </a:p>
        </p:txBody>
      </p:sp>
      <p:sp>
        <p:nvSpPr>
          <p:cNvPr id="30" name="TextBox 29">
            <a:extLst>
              <a:ext uri="{FF2B5EF4-FFF2-40B4-BE49-F238E27FC236}">
                <a16:creationId xmlns:a16="http://schemas.microsoft.com/office/drawing/2014/main" id="{4986B5DA-FB37-8EAD-471E-020548A871BB}"/>
              </a:ext>
            </a:extLst>
          </p:cNvPr>
          <p:cNvSpPr txBox="1"/>
          <p:nvPr/>
        </p:nvSpPr>
        <p:spPr>
          <a:xfrm>
            <a:off x="8153843" y="31849"/>
            <a:ext cx="1673856"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DATA RECONCILIATION</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31" name="TextBox 30">
            <a:extLst>
              <a:ext uri="{FF2B5EF4-FFF2-40B4-BE49-F238E27FC236}">
                <a16:creationId xmlns:a16="http://schemas.microsoft.com/office/drawing/2014/main" id="{9418541F-E1AC-6ADD-F407-6DE959AA472B}"/>
              </a:ext>
            </a:extLst>
          </p:cNvPr>
          <p:cNvSpPr txBox="1"/>
          <p:nvPr/>
        </p:nvSpPr>
        <p:spPr>
          <a:xfrm>
            <a:off x="10680335" y="39623"/>
            <a:ext cx="1011815"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DASHBOARD</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33" name="Rectangle 32">
            <a:extLst>
              <a:ext uri="{FF2B5EF4-FFF2-40B4-BE49-F238E27FC236}">
                <a16:creationId xmlns:a16="http://schemas.microsoft.com/office/drawing/2014/main" id="{39C169B3-CD65-DDA5-9D92-9B5A3ACE0E88}"/>
              </a:ext>
            </a:extLst>
          </p:cNvPr>
          <p:cNvSpPr/>
          <p:nvPr/>
        </p:nvSpPr>
        <p:spPr>
          <a:xfrm>
            <a:off x="297511" y="249910"/>
            <a:ext cx="1752600" cy="45719"/>
          </a:xfrm>
          <a:prstGeom prst="rect">
            <a:avLst/>
          </a:prstGeom>
          <a:solidFill>
            <a:srgbClr val="053C8F"/>
          </a:solidFill>
          <a:ln>
            <a:solidFill>
              <a:srgbClr val="053C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black"/>
              </a:solidFill>
              <a:effectLst/>
              <a:uLnTx/>
              <a:uFillTx/>
              <a:latin typeface="Arial"/>
              <a:ea typeface="+mn-ea"/>
              <a:cs typeface="+mn-cs"/>
            </a:endParaRPr>
          </a:p>
        </p:txBody>
      </p:sp>
      <p:sp>
        <p:nvSpPr>
          <p:cNvPr id="3" name="Slide Number Placeholder 2">
            <a:extLst>
              <a:ext uri="{FF2B5EF4-FFF2-40B4-BE49-F238E27FC236}">
                <a16:creationId xmlns:a16="http://schemas.microsoft.com/office/drawing/2014/main" id="{925E2851-2642-450D-944F-6A310012DC0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6C90663-FA6D-4415-87FA-7E8AD6A7A104}" type="slidenum">
              <a:rPr kumimoji="0" lang="en-US" sz="1200" b="0" i="0" u="none" strike="noStrike" kern="1200" cap="none" spc="0" normalizeH="0" baseline="0" noProof="0" smtClean="0">
                <a:ln>
                  <a:noFill/>
                </a:ln>
                <a:solidFill>
                  <a:prstClr val="black">
                    <a:tint val="82000"/>
                  </a:prstClr>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tint val="82000"/>
                </a:prstClr>
              </a:solidFill>
              <a:effectLst/>
              <a:uLnTx/>
              <a:uFillTx/>
              <a:latin typeface="Aptos" panose="02110004020202020204"/>
              <a:ea typeface="+mn-ea"/>
              <a:cs typeface="+mn-cs"/>
            </a:endParaRPr>
          </a:p>
        </p:txBody>
      </p:sp>
      <p:sp>
        <p:nvSpPr>
          <p:cNvPr id="19" name="TextBox 18">
            <a:extLst>
              <a:ext uri="{FF2B5EF4-FFF2-40B4-BE49-F238E27FC236}">
                <a16:creationId xmlns:a16="http://schemas.microsoft.com/office/drawing/2014/main" id="{17756BBC-A09D-4C80-962B-6B4B323A588D}"/>
              </a:ext>
            </a:extLst>
          </p:cNvPr>
          <p:cNvSpPr txBox="1"/>
          <p:nvPr/>
        </p:nvSpPr>
        <p:spPr>
          <a:xfrm>
            <a:off x="4023002" y="32385"/>
            <a:ext cx="1435008"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solidFill>
                  <a:prstClr val="black"/>
                </a:solidFill>
                <a:latin typeface="Segoe UI" panose="020B0502040204020203" pitchFamily="34" charset="0"/>
                <a:cs typeface="Segoe UI" panose="020B0502040204020203" pitchFamily="34" charset="0"/>
              </a:rPr>
              <a:t>DATA DESCRIPTION</a:t>
            </a:r>
            <a:endParaRPr kumimoji="0" lang="en-US" sz="11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39" name="Rectangle: Rounded Corners 38">
            <a:extLst>
              <a:ext uri="{FF2B5EF4-FFF2-40B4-BE49-F238E27FC236}">
                <a16:creationId xmlns:a16="http://schemas.microsoft.com/office/drawing/2014/main" id="{AD89A477-E2E9-4C80-A471-AD022D917D4B}"/>
              </a:ext>
            </a:extLst>
          </p:cNvPr>
          <p:cNvSpPr/>
          <p:nvPr/>
        </p:nvSpPr>
        <p:spPr>
          <a:xfrm>
            <a:off x="591141" y="1916320"/>
            <a:ext cx="11085769" cy="1438628"/>
          </a:xfrm>
          <a:prstGeom prst="roundRect">
            <a:avLst/>
          </a:prstGeom>
          <a:noFill/>
          <a:ln>
            <a:solidFill>
              <a:srgbClr val="053C8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53C8F"/>
                </a:solidFill>
                <a:effectLst/>
                <a:uLnTx/>
                <a:uFillTx/>
                <a:latin typeface="Aptos" panose="02110004020202020204"/>
                <a:ea typeface="+mn-ea"/>
                <a:cs typeface="+mn-cs"/>
              </a:rPr>
              <a:t>Presently, while orders placed on Malia’s website are recorded within the ERP, collections received from </a:t>
            </a:r>
            <a:r>
              <a:rPr kumimoji="0" lang="en-US" sz="2800" b="1" i="0" u="none" strike="noStrike" kern="1200" cap="none" spc="0" normalizeH="0" baseline="0" noProof="0" dirty="0">
                <a:ln>
                  <a:noFill/>
                </a:ln>
                <a:solidFill>
                  <a:srgbClr val="053C8F"/>
                </a:solidFill>
                <a:effectLst/>
                <a:uLnTx/>
                <a:uFillTx/>
                <a:latin typeface="Aptos" panose="02110004020202020204"/>
                <a:ea typeface="+mn-ea"/>
                <a:cs typeface="+mn-cs"/>
              </a:rPr>
              <a:t>shipping companies require manual entry </a:t>
            </a:r>
            <a:r>
              <a:rPr kumimoji="0" lang="en-US" sz="2800" b="0" i="0" u="none" strike="noStrike" kern="1200" cap="none" spc="0" normalizeH="0" baseline="0" noProof="0" dirty="0">
                <a:ln>
                  <a:noFill/>
                </a:ln>
                <a:solidFill>
                  <a:srgbClr val="053C8F"/>
                </a:solidFill>
                <a:effectLst/>
                <a:uLnTx/>
                <a:uFillTx/>
                <a:latin typeface="Aptos" panose="02110004020202020204"/>
                <a:ea typeface="+mn-ea"/>
                <a:cs typeface="+mn-cs"/>
              </a:rPr>
              <a:t>into the system and </a:t>
            </a:r>
            <a:r>
              <a:rPr kumimoji="0" lang="en-US" sz="2800" b="1" i="0" u="none" strike="noStrike" kern="1200" cap="none" spc="0" normalizeH="0" baseline="0" noProof="0" dirty="0">
                <a:ln>
                  <a:noFill/>
                </a:ln>
                <a:solidFill>
                  <a:srgbClr val="053C8F"/>
                </a:solidFill>
                <a:effectLst/>
                <a:uLnTx/>
                <a:uFillTx/>
                <a:latin typeface="Aptos" panose="02110004020202020204"/>
                <a:ea typeface="+mn-ea"/>
                <a:cs typeface="+mn-cs"/>
              </a:rPr>
              <a:t>subsequent matching </a:t>
            </a:r>
            <a:r>
              <a:rPr kumimoji="0" lang="en-US" sz="2800" b="0" i="0" u="none" strike="noStrike" kern="1200" cap="none" spc="0" normalizeH="0" baseline="0" noProof="0" dirty="0">
                <a:ln>
                  <a:noFill/>
                </a:ln>
                <a:solidFill>
                  <a:srgbClr val="053C8F"/>
                </a:solidFill>
                <a:effectLst/>
                <a:uLnTx/>
                <a:uFillTx/>
                <a:latin typeface="Aptos" panose="02110004020202020204"/>
                <a:ea typeface="+mn-ea"/>
                <a:cs typeface="+mn-cs"/>
              </a:rPr>
              <a:t>with corresponding invoices. </a:t>
            </a:r>
          </a:p>
        </p:txBody>
      </p:sp>
      <p:sp>
        <p:nvSpPr>
          <p:cNvPr id="40" name="Rectangle: Rounded Corners 39">
            <a:extLst>
              <a:ext uri="{FF2B5EF4-FFF2-40B4-BE49-F238E27FC236}">
                <a16:creationId xmlns:a16="http://schemas.microsoft.com/office/drawing/2014/main" id="{898C63B6-CAC0-4647-9EC6-774D9B553483}"/>
              </a:ext>
            </a:extLst>
          </p:cNvPr>
          <p:cNvSpPr/>
          <p:nvPr/>
        </p:nvSpPr>
        <p:spPr>
          <a:xfrm>
            <a:off x="1749756" y="3877883"/>
            <a:ext cx="8692487" cy="1360644"/>
          </a:xfrm>
          <a:prstGeom prst="roundRect">
            <a:avLst/>
          </a:prstGeom>
          <a:noFill/>
          <a:ln>
            <a:solidFill>
              <a:srgbClr val="053C8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rgbClr val="053C8F"/>
                </a:solidFill>
              </a:rPr>
              <a:t>This manual intensive process </a:t>
            </a:r>
            <a:r>
              <a:rPr lang="en-US" sz="2800" b="1" dirty="0">
                <a:solidFill>
                  <a:srgbClr val="053C8F"/>
                </a:solidFill>
              </a:rPr>
              <a:t>deteriorates Malia’s data integrity </a:t>
            </a:r>
            <a:r>
              <a:rPr lang="en-US" sz="2800" dirty="0">
                <a:solidFill>
                  <a:srgbClr val="053C8F"/>
                </a:solidFill>
              </a:rPr>
              <a:t>and leads to </a:t>
            </a:r>
            <a:r>
              <a:rPr lang="en-US" sz="2800" b="1" dirty="0">
                <a:solidFill>
                  <a:srgbClr val="053C8F"/>
                </a:solidFill>
              </a:rPr>
              <a:t>mismatches between similar transactions </a:t>
            </a:r>
            <a:r>
              <a:rPr lang="en-US" sz="2800" dirty="0">
                <a:solidFill>
                  <a:srgbClr val="053C8F"/>
                </a:solidFill>
              </a:rPr>
              <a:t>present in different data sources</a:t>
            </a:r>
            <a:endParaRPr lang="en-US" sz="2800" dirty="0"/>
          </a:p>
        </p:txBody>
      </p:sp>
      <p:sp>
        <p:nvSpPr>
          <p:cNvPr id="41" name="Title 1">
            <a:extLst>
              <a:ext uri="{FF2B5EF4-FFF2-40B4-BE49-F238E27FC236}">
                <a16:creationId xmlns:a16="http://schemas.microsoft.com/office/drawing/2014/main" id="{43B9DDD3-9372-4E93-AD3B-CDFA1FDD58EE}"/>
              </a:ext>
            </a:extLst>
          </p:cNvPr>
          <p:cNvSpPr>
            <a:spLocks noGrp="1"/>
          </p:cNvSpPr>
          <p:nvPr>
            <p:ph type="title"/>
          </p:nvPr>
        </p:nvSpPr>
        <p:spPr>
          <a:xfrm>
            <a:off x="591141" y="341502"/>
            <a:ext cx="9264496" cy="875567"/>
          </a:xfrm>
        </p:spPr>
        <p:txBody>
          <a:bodyPr>
            <a:normAutofit/>
          </a:bodyPr>
          <a:lstStyle/>
          <a:p>
            <a:r>
              <a:rPr lang="en-US" sz="2800" b="1" dirty="0">
                <a:solidFill>
                  <a:srgbClr val="053C8F"/>
                </a:solidFill>
                <a:latin typeface="Segoe UI" panose="020B0502040204020203" pitchFamily="34" charset="0"/>
                <a:cs typeface="Segoe UI" panose="020B0502040204020203" pitchFamily="34" charset="0"/>
              </a:rPr>
              <a:t>Problem Statement</a:t>
            </a:r>
          </a:p>
        </p:txBody>
      </p:sp>
    </p:spTree>
    <p:extLst>
      <p:ext uri="{BB962C8B-B14F-4D97-AF65-F5344CB8AC3E}">
        <p14:creationId xmlns:p14="http://schemas.microsoft.com/office/powerpoint/2010/main" val="276760303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5" name="Straight Connector 24">
            <a:extLst>
              <a:ext uri="{FF2B5EF4-FFF2-40B4-BE49-F238E27FC236}">
                <a16:creationId xmlns:a16="http://schemas.microsoft.com/office/drawing/2014/main" id="{8820F067-EF25-0CD5-E745-FB4B7A2164EF}"/>
              </a:ext>
            </a:extLst>
          </p:cNvPr>
          <p:cNvCxnSpPr/>
          <p:nvPr/>
        </p:nvCxnSpPr>
        <p:spPr>
          <a:xfrm>
            <a:off x="285750" y="267474"/>
            <a:ext cx="11772900" cy="0"/>
          </a:xfrm>
          <a:prstGeom prst="line">
            <a:avLst/>
          </a:prstGeom>
          <a:ln>
            <a:solidFill>
              <a:srgbClr val="053C8F"/>
            </a:solidFill>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AA550F7C-761D-1390-51F2-3C5B36F1DE53}"/>
              </a:ext>
            </a:extLst>
          </p:cNvPr>
          <p:cNvSpPr txBox="1"/>
          <p:nvPr/>
        </p:nvSpPr>
        <p:spPr>
          <a:xfrm>
            <a:off x="320690" y="12735"/>
            <a:ext cx="1741182"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effectLst/>
                <a:uLnTx/>
                <a:uFillTx/>
                <a:latin typeface="Segoe UI" panose="020B0502040204020203" pitchFamily="34" charset="0"/>
                <a:cs typeface="Segoe UI" panose="020B0502040204020203" pitchFamily="34" charset="0"/>
              </a:rPr>
              <a:t>FORECASTING ANALYSIS</a:t>
            </a:r>
            <a:endParaRPr kumimoji="0" lang="en-US" sz="1100" b="0" i="0" u="none" strike="noStrike" kern="1200" cap="none" spc="0" normalizeH="0" baseline="0" noProof="0" dirty="0">
              <a:ln>
                <a:noFill/>
              </a:ln>
              <a:effectLst/>
              <a:uLnTx/>
              <a:uFillTx/>
              <a:latin typeface="Calibri" panose="020F0502020204030204" pitchFamily="34" charset="0"/>
              <a:ea typeface="+mn-ea"/>
              <a:cs typeface="Calibri" panose="020F0502020204030204" pitchFamily="34" charset="0"/>
            </a:endParaRPr>
          </a:p>
        </p:txBody>
      </p:sp>
      <p:sp>
        <p:nvSpPr>
          <p:cNvPr id="28" name="TextBox 27">
            <a:extLst>
              <a:ext uri="{FF2B5EF4-FFF2-40B4-BE49-F238E27FC236}">
                <a16:creationId xmlns:a16="http://schemas.microsoft.com/office/drawing/2014/main" id="{379B6B42-1E91-C09C-48AE-7F7A2C12CB24}"/>
              </a:ext>
            </a:extLst>
          </p:cNvPr>
          <p:cNvSpPr txBox="1"/>
          <p:nvPr/>
        </p:nvSpPr>
        <p:spPr>
          <a:xfrm>
            <a:off x="3509708" y="34019"/>
            <a:ext cx="1545616"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effectLst/>
                <a:uLnTx/>
                <a:uFillTx/>
                <a:latin typeface="Segoe UI" panose="020B0502040204020203" pitchFamily="34" charset="0"/>
                <a:cs typeface="Segoe UI" panose="020B0502040204020203" pitchFamily="34" charset="0"/>
              </a:rPr>
              <a:t>BUSINESS ANALYTICS</a:t>
            </a:r>
            <a:endParaRPr kumimoji="0" lang="en-US" sz="1100" b="0" i="0" u="none" strike="noStrike" kern="1200" cap="none" spc="0" normalizeH="0" baseline="0" noProof="0" dirty="0">
              <a:ln>
                <a:noFill/>
              </a:ln>
              <a:effectLst/>
              <a:uLnTx/>
              <a:uFillTx/>
              <a:latin typeface="Calibri" panose="020F0502020204030204" pitchFamily="34" charset="0"/>
              <a:ea typeface="+mn-ea"/>
              <a:cs typeface="Calibri" panose="020F0502020204030204" pitchFamily="34" charset="0"/>
            </a:endParaRPr>
          </a:p>
        </p:txBody>
      </p:sp>
      <p:sp>
        <p:nvSpPr>
          <p:cNvPr id="29" name="TextBox 28">
            <a:extLst>
              <a:ext uri="{FF2B5EF4-FFF2-40B4-BE49-F238E27FC236}">
                <a16:creationId xmlns:a16="http://schemas.microsoft.com/office/drawing/2014/main" id="{5E22C124-A3D5-E1B2-7969-7B91F7166C9B}"/>
              </a:ext>
            </a:extLst>
          </p:cNvPr>
          <p:cNvSpPr txBox="1"/>
          <p:nvPr/>
        </p:nvSpPr>
        <p:spPr>
          <a:xfrm>
            <a:off x="6526683" y="34019"/>
            <a:ext cx="2178802"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latin typeface="Segoe UI" panose="020B0502040204020203" pitchFamily="34" charset="0"/>
                <a:cs typeface="Segoe UI" panose="020B0502040204020203" pitchFamily="34" charset="0"/>
              </a:rPr>
              <a:t>AIRFLOW AUTOMATED SYSTEM</a:t>
            </a:r>
            <a:endParaRPr kumimoji="0" lang="en-US" sz="1100" b="0" i="0" u="none" strike="noStrike" kern="1200" cap="none" spc="0" normalizeH="0" baseline="0" noProof="0" dirty="0">
              <a:ln>
                <a:noFill/>
              </a:ln>
              <a:effectLst/>
              <a:uLnTx/>
              <a:uFillTx/>
              <a:latin typeface="Segoe UI" panose="020B0502040204020203" pitchFamily="34" charset="0"/>
              <a:cs typeface="Segoe UI" panose="020B0502040204020203" pitchFamily="34" charset="0"/>
            </a:endParaRPr>
          </a:p>
        </p:txBody>
      </p:sp>
      <p:sp>
        <p:nvSpPr>
          <p:cNvPr id="30" name="TextBox 29">
            <a:extLst>
              <a:ext uri="{FF2B5EF4-FFF2-40B4-BE49-F238E27FC236}">
                <a16:creationId xmlns:a16="http://schemas.microsoft.com/office/drawing/2014/main" id="{4986B5DA-FB37-8EAD-471E-020548A871BB}"/>
              </a:ext>
            </a:extLst>
          </p:cNvPr>
          <p:cNvSpPr txBox="1"/>
          <p:nvPr/>
        </p:nvSpPr>
        <p:spPr>
          <a:xfrm>
            <a:off x="10135192" y="34019"/>
            <a:ext cx="1553630"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latin typeface="Segoe UI" panose="020B0502040204020203" pitchFamily="34" charset="0"/>
                <a:ea typeface="+mn-ea"/>
                <a:cs typeface="Segoe UI" panose="020B0502040204020203" pitchFamily="34" charset="0"/>
              </a:rPr>
              <a:t>RECOMMENDATIONS</a:t>
            </a:r>
            <a:endParaRPr kumimoji="0" lang="en-US" sz="1100" b="0" i="0" u="none" strike="noStrike" kern="1200" cap="none" spc="0" normalizeH="0" baseline="0" noProof="0" dirty="0">
              <a:ln>
                <a:noFill/>
              </a:ln>
              <a:effectLst/>
              <a:uLnTx/>
              <a:uFillTx/>
              <a:latin typeface="Calibri" panose="020F0502020204030204" pitchFamily="34" charset="0"/>
              <a:ea typeface="+mn-ea"/>
              <a:cs typeface="Calibri" panose="020F0502020204030204" pitchFamily="34" charset="0"/>
            </a:endParaRPr>
          </a:p>
        </p:txBody>
      </p:sp>
      <p:sp>
        <p:nvSpPr>
          <p:cNvPr id="33" name="Rectangle 32">
            <a:extLst>
              <a:ext uri="{FF2B5EF4-FFF2-40B4-BE49-F238E27FC236}">
                <a16:creationId xmlns:a16="http://schemas.microsoft.com/office/drawing/2014/main" id="{39C169B3-CD65-DDA5-9D92-9B5A3ACE0E88}"/>
              </a:ext>
            </a:extLst>
          </p:cNvPr>
          <p:cNvSpPr/>
          <p:nvPr/>
        </p:nvSpPr>
        <p:spPr>
          <a:xfrm>
            <a:off x="6526683" y="249910"/>
            <a:ext cx="2178802" cy="45719"/>
          </a:xfrm>
          <a:prstGeom prst="rect">
            <a:avLst/>
          </a:prstGeom>
          <a:solidFill>
            <a:srgbClr val="053C8F"/>
          </a:solidFill>
          <a:ln>
            <a:solidFill>
              <a:srgbClr val="053C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chemeClr val="tx1"/>
              </a:solidFill>
              <a:effectLst/>
              <a:uLnTx/>
              <a:uFillTx/>
              <a:latin typeface="Arial"/>
              <a:ea typeface="+mn-ea"/>
              <a:cs typeface="+mn-cs"/>
            </a:endParaRPr>
          </a:p>
        </p:txBody>
      </p:sp>
      <p:sp>
        <p:nvSpPr>
          <p:cNvPr id="3" name="Slide Number Placeholder 2">
            <a:extLst>
              <a:ext uri="{FF2B5EF4-FFF2-40B4-BE49-F238E27FC236}">
                <a16:creationId xmlns:a16="http://schemas.microsoft.com/office/drawing/2014/main" id="{2CB35AAF-74A0-4F00-A775-9E489B58F205}"/>
              </a:ext>
            </a:extLst>
          </p:cNvPr>
          <p:cNvSpPr>
            <a:spLocks noGrp="1"/>
          </p:cNvSpPr>
          <p:nvPr>
            <p:ph type="sldNum" sz="quarter" idx="12"/>
          </p:nvPr>
        </p:nvSpPr>
        <p:spPr/>
        <p:txBody>
          <a:bodyPr/>
          <a:lstStyle/>
          <a:p>
            <a:fld id="{16C90663-FA6D-4415-87FA-7E8AD6A7A104}" type="slidenum">
              <a:rPr lang="en-US" smtClean="0"/>
              <a:t>50</a:t>
            </a:fld>
            <a:endParaRPr lang="en-US"/>
          </a:p>
        </p:txBody>
      </p:sp>
      <p:sp>
        <p:nvSpPr>
          <p:cNvPr id="15" name="Rectangle 14">
            <a:extLst>
              <a:ext uri="{FF2B5EF4-FFF2-40B4-BE49-F238E27FC236}">
                <a16:creationId xmlns:a16="http://schemas.microsoft.com/office/drawing/2014/main" id="{D950E04B-991B-44C6-BF3B-75798EFA299D}"/>
              </a:ext>
            </a:extLst>
          </p:cNvPr>
          <p:cNvSpPr/>
          <p:nvPr/>
        </p:nvSpPr>
        <p:spPr>
          <a:xfrm>
            <a:off x="6361" y="358912"/>
            <a:ext cx="4045876" cy="6499088"/>
          </a:xfrm>
          <a:prstGeom prst="rect">
            <a:avLst/>
          </a:prstGeom>
          <a:solidFill>
            <a:srgbClr val="053C8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itle 1">
            <a:extLst>
              <a:ext uri="{FF2B5EF4-FFF2-40B4-BE49-F238E27FC236}">
                <a16:creationId xmlns:a16="http://schemas.microsoft.com/office/drawing/2014/main" id="{47FE23C4-39AB-483F-A871-C74DC6B2F873}"/>
              </a:ext>
            </a:extLst>
          </p:cNvPr>
          <p:cNvSpPr txBox="1">
            <a:spLocks/>
          </p:cNvSpPr>
          <p:nvPr/>
        </p:nvSpPr>
        <p:spPr>
          <a:xfrm>
            <a:off x="24085" y="1837745"/>
            <a:ext cx="4721170" cy="356202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solidFill>
                  <a:schemeClr val="bg1"/>
                </a:solidFill>
                <a:latin typeface="Segoe UI" panose="020B0502040204020203" pitchFamily="34" charset="0"/>
                <a:cs typeface="Segoe UI" panose="020B0502040204020203" pitchFamily="34" charset="0"/>
              </a:rPr>
              <a:t>EDA and MBA: </a:t>
            </a:r>
          </a:p>
          <a:p>
            <a:r>
              <a:rPr lang="en-US" sz="2800" dirty="0">
                <a:solidFill>
                  <a:schemeClr val="bg1"/>
                </a:solidFill>
                <a:latin typeface="Segoe UI" panose="020B0502040204020203" pitchFamily="34" charset="0"/>
                <a:cs typeface="Segoe UI" panose="020B0502040204020203" pitchFamily="34" charset="0"/>
              </a:rPr>
              <a:t>Sales Report Email</a:t>
            </a:r>
          </a:p>
        </p:txBody>
      </p:sp>
      <p:pic>
        <p:nvPicPr>
          <p:cNvPr id="12" name="Picture 11">
            <a:extLst>
              <a:ext uri="{FF2B5EF4-FFF2-40B4-BE49-F238E27FC236}">
                <a16:creationId xmlns:a16="http://schemas.microsoft.com/office/drawing/2014/main" id="{5AD01F21-46F6-4516-BBDD-06F2881E3272}"/>
              </a:ext>
            </a:extLst>
          </p:cNvPr>
          <p:cNvPicPr/>
          <p:nvPr/>
        </p:nvPicPr>
        <p:blipFill rotWithShape="1">
          <a:blip r:embed="rId2"/>
          <a:srcRect l="4487" t="33047" r="43718" b="19789"/>
          <a:stretch/>
        </p:blipFill>
        <p:spPr bwMode="auto">
          <a:xfrm>
            <a:off x="4403579" y="1754247"/>
            <a:ext cx="7472372" cy="403748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53640926-AAD7-44D8-BBD7-CCE9431645EC}">
              <a14:shadowObscured xmlns:a14="http://schemas.microsoft.com/office/drawing/2010/main"/>
            </a:ext>
          </a:extLst>
        </p:spPr>
      </p:pic>
    </p:spTree>
    <p:extLst>
      <p:ext uri="{BB962C8B-B14F-4D97-AF65-F5344CB8AC3E}">
        <p14:creationId xmlns:p14="http://schemas.microsoft.com/office/powerpoint/2010/main" val="79862925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5" name="Straight Connector 24">
            <a:extLst>
              <a:ext uri="{FF2B5EF4-FFF2-40B4-BE49-F238E27FC236}">
                <a16:creationId xmlns:a16="http://schemas.microsoft.com/office/drawing/2014/main" id="{8820F067-EF25-0CD5-E745-FB4B7A2164EF}"/>
              </a:ext>
            </a:extLst>
          </p:cNvPr>
          <p:cNvCxnSpPr/>
          <p:nvPr/>
        </p:nvCxnSpPr>
        <p:spPr>
          <a:xfrm>
            <a:off x="285750" y="267474"/>
            <a:ext cx="11772900" cy="0"/>
          </a:xfrm>
          <a:prstGeom prst="line">
            <a:avLst/>
          </a:prstGeom>
          <a:ln>
            <a:solidFill>
              <a:srgbClr val="053C8F"/>
            </a:solidFill>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AA550F7C-761D-1390-51F2-3C5B36F1DE53}"/>
              </a:ext>
            </a:extLst>
          </p:cNvPr>
          <p:cNvSpPr txBox="1"/>
          <p:nvPr/>
        </p:nvSpPr>
        <p:spPr>
          <a:xfrm>
            <a:off x="320690" y="12735"/>
            <a:ext cx="1741182"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effectLst/>
                <a:uLnTx/>
                <a:uFillTx/>
                <a:latin typeface="Segoe UI" panose="020B0502040204020203" pitchFamily="34" charset="0"/>
                <a:cs typeface="Segoe UI" panose="020B0502040204020203" pitchFamily="34" charset="0"/>
              </a:rPr>
              <a:t>FORECASTING ANALYSIS</a:t>
            </a:r>
            <a:endParaRPr kumimoji="0" lang="en-US" sz="1100" b="0" i="0" u="none" strike="noStrike" kern="1200" cap="none" spc="0" normalizeH="0" baseline="0" noProof="0" dirty="0">
              <a:ln>
                <a:noFill/>
              </a:ln>
              <a:effectLst/>
              <a:uLnTx/>
              <a:uFillTx/>
              <a:latin typeface="Calibri" panose="020F0502020204030204" pitchFamily="34" charset="0"/>
              <a:ea typeface="+mn-ea"/>
              <a:cs typeface="Calibri" panose="020F0502020204030204" pitchFamily="34" charset="0"/>
            </a:endParaRPr>
          </a:p>
        </p:txBody>
      </p:sp>
      <p:sp>
        <p:nvSpPr>
          <p:cNvPr id="28" name="TextBox 27">
            <a:extLst>
              <a:ext uri="{FF2B5EF4-FFF2-40B4-BE49-F238E27FC236}">
                <a16:creationId xmlns:a16="http://schemas.microsoft.com/office/drawing/2014/main" id="{379B6B42-1E91-C09C-48AE-7F7A2C12CB24}"/>
              </a:ext>
            </a:extLst>
          </p:cNvPr>
          <p:cNvSpPr txBox="1"/>
          <p:nvPr/>
        </p:nvSpPr>
        <p:spPr>
          <a:xfrm>
            <a:off x="3509708" y="34019"/>
            <a:ext cx="1545616"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effectLst/>
                <a:uLnTx/>
                <a:uFillTx/>
                <a:latin typeface="Segoe UI" panose="020B0502040204020203" pitchFamily="34" charset="0"/>
                <a:cs typeface="Segoe UI" panose="020B0502040204020203" pitchFamily="34" charset="0"/>
              </a:rPr>
              <a:t>BUSINESS ANALYTICS</a:t>
            </a:r>
            <a:endParaRPr kumimoji="0" lang="en-US" sz="1100" b="0" i="0" u="none" strike="noStrike" kern="1200" cap="none" spc="0" normalizeH="0" baseline="0" noProof="0" dirty="0">
              <a:ln>
                <a:noFill/>
              </a:ln>
              <a:effectLst/>
              <a:uLnTx/>
              <a:uFillTx/>
              <a:latin typeface="Calibri" panose="020F0502020204030204" pitchFamily="34" charset="0"/>
              <a:ea typeface="+mn-ea"/>
              <a:cs typeface="Calibri" panose="020F0502020204030204" pitchFamily="34" charset="0"/>
            </a:endParaRPr>
          </a:p>
        </p:txBody>
      </p:sp>
      <p:sp>
        <p:nvSpPr>
          <p:cNvPr id="29" name="TextBox 28">
            <a:extLst>
              <a:ext uri="{FF2B5EF4-FFF2-40B4-BE49-F238E27FC236}">
                <a16:creationId xmlns:a16="http://schemas.microsoft.com/office/drawing/2014/main" id="{5E22C124-A3D5-E1B2-7969-7B91F7166C9B}"/>
              </a:ext>
            </a:extLst>
          </p:cNvPr>
          <p:cNvSpPr txBox="1"/>
          <p:nvPr/>
        </p:nvSpPr>
        <p:spPr>
          <a:xfrm>
            <a:off x="6526683" y="34019"/>
            <a:ext cx="2178802"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latin typeface="Segoe UI" panose="020B0502040204020203" pitchFamily="34" charset="0"/>
                <a:cs typeface="Segoe UI" panose="020B0502040204020203" pitchFamily="34" charset="0"/>
              </a:rPr>
              <a:t>AIRFLOW AUTOMATED SYSTEM</a:t>
            </a:r>
            <a:endParaRPr kumimoji="0" lang="en-US" sz="1100" b="0" i="0" u="none" strike="noStrike" kern="1200" cap="none" spc="0" normalizeH="0" baseline="0" noProof="0" dirty="0">
              <a:ln>
                <a:noFill/>
              </a:ln>
              <a:effectLst/>
              <a:uLnTx/>
              <a:uFillTx/>
              <a:latin typeface="Segoe UI" panose="020B0502040204020203" pitchFamily="34" charset="0"/>
              <a:cs typeface="Segoe UI" panose="020B0502040204020203" pitchFamily="34" charset="0"/>
            </a:endParaRPr>
          </a:p>
        </p:txBody>
      </p:sp>
      <p:sp>
        <p:nvSpPr>
          <p:cNvPr id="30" name="TextBox 29">
            <a:extLst>
              <a:ext uri="{FF2B5EF4-FFF2-40B4-BE49-F238E27FC236}">
                <a16:creationId xmlns:a16="http://schemas.microsoft.com/office/drawing/2014/main" id="{4986B5DA-FB37-8EAD-471E-020548A871BB}"/>
              </a:ext>
            </a:extLst>
          </p:cNvPr>
          <p:cNvSpPr txBox="1"/>
          <p:nvPr/>
        </p:nvSpPr>
        <p:spPr>
          <a:xfrm>
            <a:off x="10135192" y="34019"/>
            <a:ext cx="1553630"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latin typeface="Segoe UI" panose="020B0502040204020203" pitchFamily="34" charset="0"/>
                <a:ea typeface="+mn-ea"/>
                <a:cs typeface="Segoe UI" panose="020B0502040204020203" pitchFamily="34" charset="0"/>
              </a:rPr>
              <a:t>RECOMMENDATIONS</a:t>
            </a:r>
            <a:endParaRPr kumimoji="0" lang="en-US" sz="1100" b="0" i="0" u="none" strike="noStrike" kern="1200" cap="none" spc="0" normalizeH="0" baseline="0" noProof="0" dirty="0">
              <a:ln>
                <a:noFill/>
              </a:ln>
              <a:effectLst/>
              <a:uLnTx/>
              <a:uFillTx/>
              <a:latin typeface="Calibri" panose="020F0502020204030204" pitchFamily="34" charset="0"/>
              <a:ea typeface="+mn-ea"/>
              <a:cs typeface="Calibri" panose="020F0502020204030204" pitchFamily="34" charset="0"/>
            </a:endParaRPr>
          </a:p>
        </p:txBody>
      </p:sp>
      <p:sp>
        <p:nvSpPr>
          <p:cNvPr id="33" name="Rectangle 32">
            <a:extLst>
              <a:ext uri="{FF2B5EF4-FFF2-40B4-BE49-F238E27FC236}">
                <a16:creationId xmlns:a16="http://schemas.microsoft.com/office/drawing/2014/main" id="{39C169B3-CD65-DDA5-9D92-9B5A3ACE0E88}"/>
              </a:ext>
            </a:extLst>
          </p:cNvPr>
          <p:cNvSpPr/>
          <p:nvPr/>
        </p:nvSpPr>
        <p:spPr>
          <a:xfrm>
            <a:off x="6526683" y="249910"/>
            <a:ext cx="2178802" cy="45719"/>
          </a:xfrm>
          <a:prstGeom prst="rect">
            <a:avLst/>
          </a:prstGeom>
          <a:solidFill>
            <a:srgbClr val="053C8F"/>
          </a:solidFill>
          <a:ln>
            <a:solidFill>
              <a:srgbClr val="053C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chemeClr val="tx1"/>
              </a:solidFill>
              <a:effectLst/>
              <a:uLnTx/>
              <a:uFillTx/>
              <a:latin typeface="Arial"/>
              <a:ea typeface="+mn-ea"/>
              <a:cs typeface="+mn-cs"/>
            </a:endParaRPr>
          </a:p>
        </p:txBody>
      </p:sp>
      <p:sp>
        <p:nvSpPr>
          <p:cNvPr id="3" name="Slide Number Placeholder 2">
            <a:extLst>
              <a:ext uri="{FF2B5EF4-FFF2-40B4-BE49-F238E27FC236}">
                <a16:creationId xmlns:a16="http://schemas.microsoft.com/office/drawing/2014/main" id="{2CB35AAF-74A0-4F00-A775-9E489B58F205}"/>
              </a:ext>
            </a:extLst>
          </p:cNvPr>
          <p:cNvSpPr>
            <a:spLocks noGrp="1"/>
          </p:cNvSpPr>
          <p:nvPr>
            <p:ph type="sldNum" sz="quarter" idx="12"/>
          </p:nvPr>
        </p:nvSpPr>
        <p:spPr/>
        <p:txBody>
          <a:bodyPr/>
          <a:lstStyle/>
          <a:p>
            <a:fld id="{16C90663-FA6D-4415-87FA-7E8AD6A7A104}" type="slidenum">
              <a:rPr lang="en-US" smtClean="0"/>
              <a:t>51</a:t>
            </a:fld>
            <a:endParaRPr lang="en-US"/>
          </a:p>
        </p:txBody>
      </p:sp>
      <p:pic>
        <p:nvPicPr>
          <p:cNvPr id="2" name="Picture 1">
            <a:extLst>
              <a:ext uri="{FF2B5EF4-FFF2-40B4-BE49-F238E27FC236}">
                <a16:creationId xmlns:a16="http://schemas.microsoft.com/office/drawing/2014/main" id="{D6344E21-71F1-4FD0-B43F-8A63D7380257}"/>
              </a:ext>
            </a:extLst>
          </p:cNvPr>
          <p:cNvPicPr>
            <a:picLocks noChangeAspect="1"/>
          </p:cNvPicPr>
          <p:nvPr/>
        </p:nvPicPr>
        <p:blipFill>
          <a:blip r:embed="rId3"/>
          <a:stretch>
            <a:fillRect/>
          </a:stretch>
        </p:blipFill>
        <p:spPr>
          <a:xfrm>
            <a:off x="165542" y="856550"/>
            <a:ext cx="11893108" cy="280471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 name="Picture 4">
            <a:extLst>
              <a:ext uri="{FF2B5EF4-FFF2-40B4-BE49-F238E27FC236}">
                <a16:creationId xmlns:a16="http://schemas.microsoft.com/office/drawing/2014/main" id="{2416D319-35B4-4EB6-8BCC-E114D68939C3}"/>
              </a:ext>
            </a:extLst>
          </p:cNvPr>
          <p:cNvPicPr>
            <a:picLocks noChangeAspect="1"/>
          </p:cNvPicPr>
          <p:nvPr/>
        </p:nvPicPr>
        <p:blipFill>
          <a:blip r:embed="rId4"/>
          <a:stretch>
            <a:fillRect/>
          </a:stretch>
        </p:blipFill>
        <p:spPr>
          <a:xfrm>
            <a:off x="165542" y="3888454"/>
            <a:ext cx="11893108" cy="280472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2" name="Title 1">
            <a:extLst>
              <a:ext uri="{FF2B5EF4-FFF2-40B4-BE49-F238E27FC236}">
                <a16:creationId xmlns:a16="http://schemas.microsoft.com/office/drawing/2014/main" id="{EBE45C77-9B03-431E-9A80-AF0EB8EB9C8C}"/>
              </a:ext>
            </a:extLst>
          </p:cNvPr>
          <p:cNvSpPr txBox="1">
            <a:spLocks/>
          </p:cNvSpPr>
          <p:nvPr/>
        </p:nvSpPr>
        <p:spPr>
          <a:xfrm>
            <a:off x="279735" y="164824"/>
            <a:ext cx="1346606" cy="79858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i="1" dirty="0">
                <a:solidFill>
                  <a:srgbClr val="053C8F"/>
                </a:solidFill>
                <a:latin typeface="Segoe UI" panose="020B0502040204020203" pitchFamily="34" charset="0"/>
                <a:cs typeface="Segoe UI" panose="020B0502040204020203" pitchFamily="34" charset="0"/>
              </a:rPr>
              <a:t>LOGS</a:t>
            </a:r>
          </a:p>
        </p:txBody>
      </p:sp>
    </p:spTree>
    <p:extLst>
      <p:ext uri="{BB962C8B-B14F-4D97-AF65-F5344CB8AC3E}">
        <p14:creationId xmlns:p14="http://schemas.microsoft.com/office/powerpoint/2010/main" val="308251908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5" name="Straight Connector 24">
            <a:extLst>
              <a:ext uri="{FF2B5EF4-FFF2-40B4-BE49-F238E27FC236}">
                <a16:creationId xmlns:a16="http://schemas.microsoft.com/office/drawing/2014/main" id="{8820F067-EF25-0CD5-E745-FB4B7A2164EF}"/>
              </a:ext>
            </a:extLst>
          </p:cNvPr>
          <p:cNvCxnSpPr/>
          <p:nvPr/>
        </p:nvCxnSpPr>
        <p:spPr>
          <a:xfrm>
            <a:off x="285750" y="267474"/>
            <a:ext cx="11772900" cy="0"/>
          </a:xfrm>
          <a:prstGeom prst="line">
            <a:avLst/>
          </a:prstGeom>
          <a:ln>
            <a:solidFill>
              <a:srgbClr val="053C8F"/>
            </a:solidFill>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AA550F7C-761D-1390-51F2-3C5B36F1DE53}"/>
              </a:ext>
            </a:extLst>
          </p:cNvPr>
          <p:cNvSpPr txBox="1"/>
          <p:nvPr/>
        </p:nvSpPr>
        <p:spPr>
          <a:xfrm>
            <a:off x="320690" y="12735"/>
            <a:ext cx="1741182"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effectLst/>
                <a:uLnTx/>
                <a:uFillTx/>
                <a:latin typeface="Segoe UI" panose="020B0502040204020203" pitchFamily="34" charset="0"/>
                <a:cs typeface="Segoe UI" panose="020B0502040204020203" pitchFamily="34" charset="0"/>
              </a:rPr>
              <a:t>FORECASTING ANALYSIS</a:t>
            </a:r>
            <a:endParaRPr kumimoji="0" lang="en-US" sz="1100" b="0" i="0" u="none" strike="noStrike" kern="1200" cap="none" spc="0" normalizeH="0" baseline="0" noProof="0" dirty="0">
              <a:ln>
                <a:noFill/>
              </a:ln>
              <a:effectLst/>
              <a:uLnTx/>
              <a:uFillTx/>
              <a:latin typeface="Calibri" panose="020F0502020204030204" pitchFamily="34" charset="0"/>
              <a:ea typeface="+mn-ea"/>
              <a:cs typeface="Calibri" panose="020F0502020204030204" pitchFamily="34" charset="0"/>
            </a:endParaRPr>
          </a:p>
        </p:txBody>
      </p:sp>
      <p:sp>
        <p:nvSpPr>
          <p:cNvPr id="28" name="TextBox 27">
            <a:extLst>
              <a:ext uri="{FF2B5EF4-FFF2-40B4-BE49-F238E27FC236}">
                <a16:creationId xmlns:a16="http://schemas.microsoft.com/office/drawing/2014/main" id="{379B6B42-1E91-C09C-48AE-7F7A2C12CB24}"/>
              </a:ext>
            </a:extLst>
          </p:cNvPr>
          <p:cNvSpPr txBox="1"/>
          <p:nvPr/>
        </p:nvSpPr>
        <p:spPr>
          <a:xfrm>
            <a:off x="3509708" y="34019"/>
            <a:ext cx="1545616"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effectLst/>
                <a:uLnTx/>
                <a:uFillTx/>
                <a:latin typeface="Segoe UI" panose="020B0502040204020203" pitchFamily="34" charset="0"/>
                <a:cs typeface="Segoe UI" panose="020B0502040204020203" pitchFamily="34" charset="0"/>
              </a:rPr>
              <a:t>BUSINESS ANALYTICS</a:t>
            </a:r>
            <a:endParaRPr kumimoji="0" lang="en-US" sz="1100" b="0" i="0" u="none" strike="noStrike" kern="1200" cap="none" spc="0" normalizeH="0" baseline="0" noProof="0" dirty="0">
              <a:ln>
                <a:noFill/>
              </a:ln>
              <a:effectLst/>
              <a:uLnTx/>
              <a:uFillTx/>
              <a:latin typeface="Calibri" panose="020F0502020204030204" pitchFamily="34" charset="0"/>
              <a:ea typeface="+mn-ea"/>
              <a:cs typeface="Calibri" panose="020F0502020204030204" pitchFamily="34" charset="0"/>
            </a:endParaRPr>
          </a:p>
        </p:txBody>
      </p:sp>
      <p:sp>
        <p:nvSpPr>
          <p:cNvPr id="29" name="TextBox 28">
            <a:extLst>
              <a:ext uri="{FF2B5EF4-FFF2-40B4-BE49-F238E27FC236}">
                <a16:creationId xmlns:a16="http://schemas.microsoft.com/office/drawing/2014/main" id="{5E22C124-A3D5-E1B2-7969-7B91F7166C9B}"/>
              </a:ext>
            </a:extLst>
          </p:cNvPr>
          <p:cNvSpPr txBox="1"/>
          <p:nvPr/>
        </p:nvSpPr>
        <p:spPr>
          <a:xfrm>
            <a:off x="6526683" y="34019"/>
            <a:ext cx="2178802"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latin typeface="Segoe UI" panose="020B0502040204020203" pitchFamily="34" charset="0"/>
                <a:cs typeface="Segoe UI" panose="020B0502040204020203" pitchFamily="34" charset="0"/>
              </a:rPr>
              <a:t>AIRFLOW AUTOMATED SYSTEM</a:t>
            </a:r>
            <a:endParaRPr kumimoji="0" lang="en-US" sz="1100" b="0" i="0" u="none" strike="noStrike" kern="1200" cap="none" spc="0" normalizeH="0" baseline="0" noProof="0" dirty="0">
              <a:ln>
                <a:noFill/>
              </a:ln>
              <a:effectLst/>
              <a:uLnTx/>
              <a:uFillTx/>
              <a:latin typeface="Segoe UI" panose="020B0502040204020203" pitchFamily="34" charset="0"/>
              <a:cs typeface="Segoe UI" panose="020B0502040204020203" pitchFamily="34" charset="0"/>
            </a:endParaRPr>
          </a:p>
        </p:txBody>
      </p:sp>
      <p:sp>
        <p:nvSpPr>
          <p:cNvPr id="30" name="TextBox 29">
            <a:extLst>
              <a:ext uri="{FF2B5EF4-FFF2-40B4-BE49-F238E27FC236}">
                <a16:creationId xmlns:a16="http://schemas.microsoft.com/office/drawing/2014/main" id="{4986B5DA-FB37-8EAD-471E-020548A871BB}"/>
              </a:ext>
            </a:extLst>
          </p:cNvPr>
          <p:cNvSpPr txBox="1"/>
          <p:nvPr/>
        </p:nvSpPr>
        <p:spPr>
          <a:xfrm>
            <a:off x="10135192" y="34019"/>
            <a:ext cx="1553630"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latin typeface="Segoe UI" panose="020B0502040204020203" pitchFamily="34" charset="0"/>
                <a:ea typeface="+mn-ea"/>
                <a:cs typeface="Segoe UI" panose="020B0502040204020203" pitchFamily="34" charset="0"/>
              </a:rPr>
              <a:t>RECOMMENDATIONS</a:t>
            </a:r>
            <a:endParaRPr kumimoji="0" lang="en-US" sz="1100" b="0" i="0" u="none" strike="noStrike" kern="1200" cap="none" spc="0" normalizeH="0" baseline="0" noProof="0" dirty="0">
              <a:ln>
                <a:noFill/>
              </a:ln>
              <a:effectLst/>
              <a:uLnTx/>
              <a:uFillTx/>
              <a:latin typeface="Calibri" panose="020F0502020204030204" pitchFamily="34" charset="0"/>
              <a:ea typeface="+mn-ea"/>
              <a:cs typeface="Calibri" panose="020F0502020204030204" pitchFamily="34" charset="0"/>
            </a:endParaRPr>
          </a:p>
        </p:txBody>
      </p:sp>
      <p:sp>
        <p:nvSpPr>
          <p:cNvPr id="33" name="Rectangle 32">
            <a:extLst>
              <a:ext uri="{FF2B5EF4-FFF2-40B4-BE49-F238E27FC236}">
                <a16:creationId xmlns:a16="http://schemas.microsoft.com/office/drawing/2014/main" id="{39C169B3-CD65-DDA5-9D92-9B5A3ACE0E88}"/>
              </a:ext>
            </a:extLst>
          </p:cNvPr>
          <p:cNvSpPr/>
          <p:nvPr/>
        </p:nvSpPr>
        <p:spPr>
          <a:xfrm>
            <a:off x="6526683" y="249910"/>
            <a:ext cx="2178802" cy="45719"/>
          </a:xfrm>
          <a:prstGeom prst="rect">
            <a:avLst/>
          </a:prstGeom>
          <a:solidFill>
            <a:srgbClr val="053C8F"/>
          </a:solidFill>
          <a:ln>
            <a:solidFill>
              <a:srgbClr val="053C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chemeClr val="tx1"/>
              </a:solidFill>
              <a:effectLst/>
              <a:uLnTx/>
              <a:uFillTx/>
              <a:latin typeface="Arial"/>
              <a:ea typeface="+mn-ea"/>
              <a:cs typeface="+mn-cs"/>
            </a:endParaRPr>
          </a:p>
        </p:txBody>
      </p:sp>
      <p:sp>
        <p:nvSpPr>
          <p:cNvPr id="3" name="Slide Number Placeholder 2">
            <a:extLst>
              <a:ext uri="{FF2B5EF4-FFF2-40B4-BE49-F238E27FC236}">
                <a16:creationId xmlns:a16="http://schemas.microsoft.com/office/drawing/2014/main" id="{2CB35AAF-74A0-4F00-A775-9E489B58F205}"/>
              </a:ext>
            </a:extLst>
          </p:cNvPr>
          <p:cNvSpPr>
            <a:spLocks noGrp="1"/>
          </p:cNvSpPr>
          <p:nvPr>
            <p:ph type="sldNum" sz="quarter" idx="12"/>
          </p:nvPr>
        </p:nvSpPr>
        <p:spPr/>
        <p:txBody>
          <a:bodyPr/>
          <a:lstStyle/>
          <a:p>
            <a:fld id="{16C90663-FA6D-4415-87FA-7E8AD6A7A104}" type="slidenum">
              <a:rPr lang="en-US" smtClean="0"/>
              <a:t>52</a:t>
            </a:fld>
            <a:endParaRPr lang="en-US"/>
          </a:p>
        </p:txBody>
      </p:sp>
      <p:pic>
        <p:nvPicPr>
          <p:cNvPr id="4" name="Picture 3">
            <a:hlinkClick r:id="rId2"/>
            <a:extLst>
              <a:ext uri="{FF2B5EF4-FFF2-40B4-BE49-F238E27FC236}">
                <a16:creationId xmlns:a16="http://schemas.microsoft.com/office/drawing/2014/main" id="{4B52090A-BFE2-4EB3-9AFD-2F0EA2E8B2ED}"/>
              </a:ext>
            </a:extLst>
          </p:cNvPr>
          <p:cNvPicPr>
            <a:picLocks noChangeAspect="1"/>
          </p:cNvPicPr>
          <p:nvPr/>
        </p:nvPicPr>
        <p:blipFill rotWithShape="1">
          <a:blip r:embed="rId3"/>
          <a:srcRect l="6686" t="16749" r="5254" b="11060"/>
          <a:stretch/>
        </p:blipFill>
        <p:spPr>
          <a:xfrm>
            <a:off x="4289096" y="358915"/>
            <a:ext cx="3613808" cy="1805157"/>
          </a:xfrm>
          <a:prstGeom prst="rect">
            <a:avLst/>
          </a:prstGeom>
        </p:spPr>
      </p:pic>
      <p:pic>
        <p:nvPicPr>
          <p:cNvPr id="14" name="Picture 13">
            <a:extLst>
              <a:ext uri="{FF2B5EF4-FFF2-40B4-BE49-F238E27FC236}">
                <a16:creationId xmlns:a16="http://schemas.microsoft.com/office/drawing/2014/main" id="{F4E3C084-30C5-4965-8C8F-38CC571B89FF}"/>
              </a:ext>
            </a:extLst>
          </p:cNvPr>
          <p:cNvPicPr/>
          <p:nvPr/>
        </p:nvPicPr>
        <p:blipFill rotWithShape="1">
          <a:blip r:embed="rId4">
            <a:extLst>
              <a:ext uri="{28A0092B-C50C-407E-A947-70E740481C1C}">
                <a14:useLocalDpi xmlns:a14="http://schemas.microsoft.com/office/drawing/2010/main" val="0"/>
              </a:ext>
            </a:extLst>
          </a:blip>
          <a:srcRect l="2644" t="25019" b="23327"/>
          <a:stretch/>
        </p:blipFill>
        <p:spPr bwMode="auto">
          <a:xfrm>
            <a:off x="970280" y="2255512"/>
            <a:ext cx="10403840" cy="374647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53640926-AAD7-44D8-BBD7-CCE9431645EC}">
              <a14:shadowObscured xmlns:a14="http://schemas.microsoft.com/office/drawing/2010/main"/>
            </a:ext>
          </a:extLst>
        </p:spPr>
      </p:pic>
    </p:spTree>
    <p:extLst>
      <p:ext uri="{BB962C8B-B14F-4D97-AF65-F5344CB8AC3E}">
        <p14:creationId xmlns:p14="http://schemas.microsoft.com/office/powerpoint/2010/main" val="5118328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5" name="Straight Connector 24">
            <a:extLst>
              <a:ext uri="{FF2B5EF4-FFF2-40B4-BE49-F238E27FC236}">
                <a16:creationId xmlns:a16="http://schemas.microsoft.com/office/drawing/2014/main" id="{8820F067-EF25-0CD5-E745-FB4B7A2164EF}"/>
              </a:ext>
            </a:extLst>
          </p:cNvPr>
          <p:cNvCxnSpPr/>
          <p:nvPr/>
        </p:nvCxnSpPr>
        <p:spPr>
          <a:xfrm>
            <a:off x="285750" y="267474"/>
            <a:ext cx="11772900" cy="0"/>
          </a:xfrm>
          <a:prstGeom prst="line">
            <a:avLst/>
          </a:prstGeom>
          <a:ln>
            <a:solidFill>
              <a:srgbClr val="053C8F"/>
            </a:solidFill>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AA550F7C-761D-1390-51F2-3C5B36F1DE53}"/>
              </a:ext>
            </a:extLst>
          </p:cNvPr>
          <p:cNvSpPr txBox="1"/>
          <p:nvPr/>
        </p:nvSpPr>
        <p:spPr>
          <a:xfrm>
            <a:off x="320690" y="12735"/>
            <a:ext cx="1741182"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effectLst/>
                <a:uLnTx/>
                <a:uFillTx/>
                <a:latin typeface="Segoe UI" panose="020B0502040204020203" pitchFamily="34" charset="0"/>
                <a:cs typeface="Segoe UI" panose="020B0502040204020203" pitchFamily="34" charset="0"/>
              </a:rPr>
              <a:t>FORECASTING ANALYSIS</a:t>
            </a:r>
            <a:endParaRPr kumimoji="0" lang="en-US" sz="1100" b="0" i="0" u="none" strike="noStrike" kern="1200" cap="none" spc="0" normalizeH="0" baseline="0" noProof="0" dirty="0">
              <a:ln>
                <a:noFill/>
              </a:ln>
              <a:effectLst/>
              <a:uLnTx/>
              <a:uFillTx/>
              <a:latin typeface="Calibri" panose="020F0502020204030204" pitchFamily="34" charset="0"/>
              <a:ea typeface="+mn-ea"/>
              <a:cs typeface="Calibri" panose="020F0502020204030204" pitchFamily="34" charset="0"/>
            </a:endParaRPr>
          </a:p>
        </p:txBody>
      </p:sp>
      <p:sp>
        <p:nvSpPr>
          <p:cNvPr id="28" name="TextBox 27">
            <a:extLst>
              <a:ext uri="{FF2B5EF4-FFF2-40B4-BE49-F238E27FC236}">
                <a16:creationId xmlns:a16="http://schemas.microsoft.com/office/drawing/2014/main" id="{379B6B42-1E91-C09C-48AE-7F7A2C12CB24}"/>
              </a:ext>
            </a:extLst>
          </p:cNvPr>
          <p:cNvSpPr txBox="1"/>
          <p:nvPr/>
        </p:nvSpPr>
        <p:spPr>
          <a:xfrm>
            <a:off x="3509708" y="34019"/>
            <a:ext cx="1545616"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effectLst/>
                <a:uLnTx/>
                <a:uFillTx/>
                <a:latin typeface="Segoe UI" panose="020B0502040204020203" pitchFamily="34" charset="0"/>
                <a:cs typeface="Segoe UI" panose="020B0502040204020203" pitchFamily="34" charset="0"/>
              </a:rPr>
              <a:t>BUSINESS ANALYTICS</a:t>
            </a:r>
            <a:endParaRPr kumimoji="0" lang="en-US" sz="1100" b="0" i="0" u="none" strike="noStrike" kern="1200" cap="none" spc="0" normalizeH="0" baseline="0" noProof="0" dirty="0">
              <a:ln>
                <a:noFill/>
              </a:ln>
              <a:effectLst/>
              <a:uLnTx/>
              <a:uFillTx/>
              <a:latin typeface="Calibri" panose="020F0502020204030204" pitchFamily="34" charset="0"/>
              <a:ea typeface="+mn-ea"/>
              <a:cs typeface="Calibri" panose="020F0502020204030204" pitchFamily="34" charset="0"/>
            </a:endParaRPr>
          </a:p>
        </p:txBody>
      </p:sp>
      <p:sp>
        <p:nvSpPr>
          <p:cNvPr id="29" name="TextBox 28">
            <a:extLst>
              <a:ext uri="{FF2B5EF4-FFF2-40B4-BE49-F238E27FC236}">
                <a16:creationId xmlns:a16="http://schemas.microsoft.com/office/drawing/2014/main" id="{5E22C124-A3D5-E1B2-7969-7B91F7166C9B}"/>
              </a:ext>
            </a:extLst>
          </p:cNvPr>
          <p:cNvSpPr txBox="1"/>
          <p:nvPr/>
        </p:nvSpPr>
        <p:spPr>
          <a:xfrm>
            <a:off x="6526683" y="34019"/>
            <a:ext cx="2178802"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latin typeface="Segoe UI" panose="020B0502040204020203" pitchFamily="34" charset="0"/>
                <a:cs typeface="Segoe UI" panose="020B0502040204020203" pitchFamily="34" charset="0"/>
              </a:rPr>
              <a:t>AIRFLOW AUTOMATED SYSTEM</a:t>
            </a:r>
            <a:endParaRPr kumimoji="0" lang="en-US" sz="1100" b="0" i="0" u="none" strike="noStrike" kern="1200" cap="none" spc="0" normalizeH="0" baseline="0" noProof="0" dirty="0">
              <a:ln>
                <a:noFill/>
              </a:ln>
              <a:effectLst/>
              <a:uLnTx/>
              <a:uFillTx/>
              <a:latin typeface="Segoe UI" panose="020B0502040204020203" pitchFamily="34" charset="0"/>
              <a:cs typeface="Segoe UI" panose="020B0502040204020203" pitchFamily="34" charset="0"/>
            </a:endParaRPr>
          </a:p>
        </p:txBody>
      </p:sp>
      <p:sp>
        <p:nvSpPr>
          <p:cNvPr id="30" name="TextBox 29">
            <a:extLst>
              <a:ext uri="{FF2B5EF4-FFF2-40B4-BE49-F238E27FC236}">
                <a16:creationId xmlns:a16="http://schemas.microsoft.com/office/drawing/2014/main" id="{4986B5DA-FB37-8EAD-471E-020548A871BB}"/>
              </a:ext>
            </a:extLst>
          </p:cNvPr>
          <p:cNvSpPr txBox="1"/>
          <p:nvPr/>
        </p:nvSpPr>
        <p:spPr>
          <a:xfrm>
            <a:off x="10135192" y="34019"/>
            <a:ext cx="1553630"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latin typeface="Segoe UI" panose="020B0502040204020203" pitchFamily="34" charset="0"/>
                <a:ea typeface="+mn-ea"/>
                <a:cs typeface="Segoe UI" panose="020B0502040204020203" pitchFamily="34" charset="0"/>
              </a:rPr>
              <a:t>RECOMMENDATIONS</a:t>
            </a:r>
            <a:endParaRPr kumimoji="0" lang="en-US" sz="1100" b="0" i="0" u="none" strike="noStrike" kern="1200" cap="none" spc="0" normalizeH="0" baseline="0" noProof="0" dirty="0">
              <a:ln>
                <a:noFill/>
              </a:ln>
              <a:effectLst/>
              <a:uLnTx/>
              <a:uFillTx/>
              <a:latin typeface="Calibri" panose="020F0502020204030204" pitchFamily="34" charset="0"/>
              <a:ea typeface="+mn-ea"/>
              <a:cs typeface="Calibri" panose="020F0502020204030204" pitchFamily="34" charset="0"/>
            </a:endParaRPr>
          </a:p>
        </p:txBody>
      </p:sp>
      <p:sp>
        <p:nvSpPr>
          <p:cNvPr id="33" name="Rectangle 32">
            <a:extLst>
              <a:ext uri="{FF2B5EF4-FFF2-40B4-BE49-F238E27FC236}">
                <a16:creationId xmlns:a16="http://schemas.microsoft.com/office/drawing/2014/main" id="{39C169B3-CD65-DDA5-9D92-9B5A3ACE0E88}"/>
              </a:ext>
            </a:extLst>
          </p:cNvPr>
          <p:cNvSpPr/>
          <p:nvPr/>
        </p:nvSpPr>
        <p:spPr>
          <a:xfrm>
            <a:off x="10035707" y="249910"/>
            <a:ext cx="1752600" cy="45719"/>
          </a:xfrm>
          <a:prstGeom prst="rect">
            <a:avLst/>
          </a:prstGeom>
          <a:solidFill>
            <a:srgbClr val="053C8F"/>
          </a:solidFill>
          <a:ln>
            <a:solidFill>
              <a:srgbClr val="053C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chemeClr val="tx1"/>
              </a:solidFill>
              <a:effectLst/>
              <a:uLnTx/>
              <a:uFillTx/>
              <a:latin typeface="Arial"/>
              <a:ea typeface="+mn-ea"/>
              <a:cs typeface="+mn-cs"/>
            </a:endParaRPr>
          </a:p>
        </p:txBody>
      </p:sp>
      <p:sp>
        <p:nvSpPr>
          <p:cNvPr id="3" name="Slide Number Placeholder 2">
            <a:extLst>
              <a:ext uri="{FF2B5EF4-FFF2-40B4-BE49-F238E27FC236}">
                <a16:creationId xmlns:a16="http://schemas.microsoft.com/office/drawing/2014/main" id="{5C74965C-9415-4C6F-ACDA-8DCE3BA9E9C5}"/>
              </a:ext>
            </a:extLst>
          </p:cNvPr>
          <p:cNvSpPr>
            <a:spLocks noGrp="1"/>
          </p:cNvSpPr>
          <p:nvPr>
            <p:ph type="sldNum" sz="quarter" idx="12"/>
          </p:nvPr>
        </p:nvSpPr>
        <p:spPr/>
        <p:txBody>
          <a:bodyPr/>
          <a:lstStyle/>
          <a:p>
            <a:fld id="{16C90663-FA6D-4415-87FA-7E8AD6A7A104}" type="slidenum">
              <a:rPr lang="en-US" smtClean="0"/>
              <a:t>53</a:t>
            </a:fld>
            <a:endParaRPr lang="en-US" dirty="0"/>
          </a:p>
        </p:txBody>
      </p:sp>
      <p:sp>
        <p:nvSpPr>
          <p:cNvPr id="12" name="Title 1">
            <a:extLst>
              <a:ext uri="{FF2B5EF4-FFF2-40B4-BE49-F238E27FC236}">
                <a16:creationId xmlns:a16="http://schemas.microsoft.com/office/drawing/2014/main" id="{4E4A4992-D32B-4A3E-B9D3-52D7B477593B}"/>
              </a:ext>
            </a:extLst>
          </p:cNvPr>
          <p:cNvSpPr txBox="1">
            <a:spLocks/>
          </p:cNvSpPr>
          <p:nvPr/>
        </p:nvSpPr>
        <p:spPr>
          <a:xfrm>
            <a:off x="100284" y="345463"/>
            <a:ext cx="6071916" cy="57017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solidFill>
                  <a:srgbClr val="053C8F"/>
                </a:solidFill>
                <a:latin typeface="Segoe UI" panose="020B0502040204020203" pitchFamily="34" charset="0"/>
                <a:cs typeface="Segoe UI" panose="020B0502040204020203" pitchFamily="34" charset="0"/>
              </a:rPr>
              <a:t>Reconciliation: </a:t>
            </a:r>
            <a:r>
              <a:rPr lang="en-US" sz="2800" dirty="0">
                <a:solidFill>
                  <a:srgbClr val="053C8F"/>
                </a:solidFill>
                <a:latin typeface="Segoe UI" panose="020B0502040204020203" pitchFamily="34" charset="0"/>
                <a:cs typeface="Segoe UI" panose="020B0502040204020203" pitchFamily="34" charset="0"/>
              </a:rPr>
              <a:t>Recommendations</a:t>
            </a:r>
          </a:p>
        </p:txBody>
      </p:sp>
      <p:sp>
        <p:nvSpPr>
          <p:cNvPr id="14" name="Slide Number Placeholder 2">
            <a:extLst>
              <a:ext uri="{FF2B5EF4-FFF2-40B4-BE49-F238E27FC236}">
                <a16:creationId xmlns:a16="http://schemas.microsoft.com/office/drawing/2014/main" id="{E9365459-98D9-44BC-AB1A-893934D4D7A6}"/>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16C90663-FA6D-4415-87FA-7E8AD6A7A104}" type="slidenum">
              <a:rPr lang="en-US" smtClean="0">
                <a:solidFill>
                  <a:prstClr val="black">
                    <a:tint val="82000"/>
                  </a:prstClr>
                </a:solidFill>
                <a:latin typeface="Aptos" panose="02110004020202020204"/>
              </a:rPr>
              <a:pPr>
                <a:defRPr/>
              </a:pPr>
              <a:t>53</a:t>
            </a:fld>
            <a:endParaRPr lang="en-US" dirty="0">
              <a:solidFill>
                <a:prstClr val="black">
                  <a:tint val="82000"/>
                </a:prstClr>
              </a:solidFill>
              <a:latin typeface="Aptos" panose="02110004020202020204"/>
            </a:endParaRPr>
          </a:p>
        </p:txBody>
      </p:sp>
      <p:sp>
        <p:nvSpPr>
          <p:cNvPr id="17" name="Rectangle: Rounded Corners 16">
            <a:extLst>
              <a:ext uri="{FF2B5EF4-FFF2-40B4-BE49-F238E27FC236}">
                <a16:creationId xmlns:a16="http://schemas.microsoft.com/office/drawing/2014/main" id="{06AF1483-8918-4EE7-8A29-A016F440D4C4}"/>
              </a:ext>
            </a:extLst>
          </p:cNvPr>
          <p:cNvSpPr/>
          <p:nvPr/>
        </p:nvSpPr>
        <p:spPr>
          <a:xfrm>
            <a:off x="748652" y="1340526"/>
            <a:ext cx="2746071" cy="801267"/>
          </a:xfrm>
          <a:prstGeom prst="roundRect">
            <a:avLst/>
          </a:prstGeom>
          <a:solidFill>
            <a:srgbClr val="053C8F"/>
          </a:solidFill>
          <a:ln>
            <a:solidFill>
              <a:srgbClr val="053C8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defRPr/>
            </a:pPr>
            <a:r>
              <a:rPr lang="en-US" sz="2000" b="1" dirty="0">
                <a:solidFill>
                  <a:prstClr val="white"/>
                </a:solidFill>
              </a:rPr>
              <a:t>Improve E-Commerce and ERP Integration</a:t>
            </a:r>
            <a:endParaRPr kumimoji="0" lang="en-US" sz="2000" b="1" i="0" u="none" strike="noStrike" kern="1200" cap="none" spc="0" normalizeH="0" baseline="0" noProof="0" dirty="0">
              <a:ln>
                <a:noFill/>
              </a:ln>
              <a:solidFill>
                <a:prstClr val="white"/>
              </a:solidFill>
              <a:effectLst/>
              <a:uLnTx/>
              <a:uFillTx/>
              <a:latin typeface="Aptos" panose="02110004020202020204"/>
              <a:ea typeface="+mn-ea"/>
              <a:cs typeface="+mn-cs"/>
            </a:endParaRPr>
          </a:p>
        </p:txBody>
      </p:sp>
      <p:cxnSp>
        <p:nvCxnSpPr>
          <p:cNvPr id="21" name="Straight Connector 20">
            <a:extLst>
              <a:ext uri="{FF2B5EF4-FFF2-40B4-BE49-F238E27FC236}">
                <a16:creationId xmlns:a16="http://schemas.microsoft.com/office/drawing/2014/main" id="{75623087-3934-4C1B-A91E-83649F010D99}"/>
              </a:ext>
            </a:extLst>
          </p:cNvPr>
          <p:cNvCxnSpPr>
            <a:cxnSpLocks/>
          </p:cNvCxnSpPr>
          <p:nvPr/>
        </p:nvCxnSpPr>
        <p:spPr>
          <a:xfrm>
            <a:off x="4084989" y="2264975"/>
            <a:ext cx="0" cy="2855665"/>
          </a:xfrm>
          <a:prstGeom prst="line">
            <a:avLst/>
          </a:prstGeom>
          <a:ln>
            <a:solidFill>
              <a:srgbClr val="053C8F"/>
            </a:solidFil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7F2A6543-2F0C-41F2-B71C-04D38C618E98}"/>
              </a:ext>
            </a:extLst>
          </p:cNvPr>
          <p:cNvCxnSpPr>
            <a:cxnSpLocks/>
          </p:cNvCxnSpPr>
          <p:nvPr/>
        </p:nvCxnSpPr>
        <p:spPr>
          <a:xfrm>
            <a:off x="7876294" y="2264975"/>
            <a:ext cx="0" cy="2855665"/>
          </a:xfrm>
          <a:prstGeom prst="line">
            <a:avLst/>
          </a:prstGeom>
          <a:ln>
            <a:solidFill>
              <a:srgbClr val="053C8F"/>
            </a:solidFill>
          </a:ln>
        </p:spPr>
        <p:style>
          <a:lnRef idx="2">
            <a:schemeClr val="accent1"/>
          </a:lnRef>
          <a:fillRef idx="0">
            <a:schemeClr val="accent1"/>
          </a:fillRef>
          <a:effectRef idx="1">
            <a:schemeClr val="accent1"/>
          </a:effectRef>
          <a:fontRef idx="minor">
            <a:schemeClr val="tx1"/>
          </a:fontRef>
        </p:style>
      </p:cxnSp>
      <p:sp>
        <p:nvSpPr>
          <p:cNvPr id="32" name="Rectangle: Rounded Corners 31">
            <a:extLst>
              <a:ext uri="{FF2B5EF4-FFF2-40B4-BE49-F238E27FC236}">
                <a16:creationId xmlns:a16="http://schemas.microsoft.com/office/drawing/2014/main" id="{E0D0B5CB-DAB3-455E-B8EF-355572372DD0}"/>
              </a:ext>
            </a:extLst>
          </p:cNvPr>
          <p:cNvSpPr/>
          <p:nvPr/>
        </p:nvSpPr>
        <p:spPr>
          <a:xfrm>
            <a:off x="4282516" y="1191179"/>
            <a:ext cx="3526943" cy="997627"/>
          </a:xfrm>
          <a:prstGeom prst="roundRect">
            <a:avLst/>
          </a:prstGeom>
          <a:solidFill>
            <a:srgbClr val="053C8F"/>
          </a:solidFill>
          <a:ln>
            <a:solidFill>
              <a:srgbClr val="053C8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defRPr/>
            </a:pPr>
            <a:r>
              <a:rPr lang="en-US" sz="2000" b="1" dirty="0">
                <a:solidFill>
                  <a:prstClr val="white"/>
                </a:solidFill>
              </a:rPr>
              <a:t>Enhance E-Commerce and Credit Card Transaction Synchronization</a:t>
            </a:r>
            <a:endParaRPr kumimoji="0" lang="en-US" sz="2000" b="1"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34" name="Rectangle: Rounded Corners 33">
            <a:extLst>
              <a:ext uri="{FF2B5EF4-FFF2-40B4-BE49-F238E27FC236}">
                <a16:creationId xmlns:a16="http://schemas.microsoft.com/office/drawing/2014/main" id="{98A7F83D-9D4D-4FCE-9089-7A26E3A0DBCF}"/>
              </a:ext>
            </a:extLst>
          </p:cNvPr>
          <p:cNvSpPr/>
          <p:nvPr/>
        </p:nvSpPr>
        <p:spPr>
          <a:xfrm>
            <a:off x="8468954" y="1387337"/>
            <a:ext cx="2746071" cy="801267"/>
          </a:xfrm>
          <a:prstGeom prst="roundRect">
            <a:avLst/>
          </a:prstGeom>
          <a:solidFill>
            <a:srgbClr val="053C8F"/>
          </a:solidFill>
          <a:ln>
            <a:solidFill>
              <a:srgbClr val="053C8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defRPr/>
            </a:pPr>
            <a:r>
              <a:rPr lang="en-US" sz="2000" b="1" dirty="0">
                <a:solidFill>
                  <a:prstClr val="white"/>
                </a:solidFill>
              </a:rPr>
              <a:t>Rely Fully on Aramex for Shipping</a:t>
            </a:r>
            <a:endParaRPr kumimoji="0" lang="en-US" sz="2000" b="1"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35" name="Rectangle: Rounded Corners 34">
            <a:extLst>
              <a:ext uri="{FF2B5EF4-FFF2-40B4-BE49-F238E27FC236}">
                <a16:creationId xmlns:a16="http://schemas.microsoft.com/office/drawing/2014/main" id="{4A2E403C-B12D-4FA7-9F23-F8A3CA560C03}"/>
              </a:ext>
            </a:extLst>
          </p:cNvPr>
          <p:cNvSpPr/>
          <p:nvPr/>
        </p:nvSpPr>
        <p:spPr>
          <a:xfrm>
            <a:off x="559218" y="2264976"/>
            <a:ext cx="3128853" cy="3205688"/>
          </a:xfrm>
          <a:prstGeom prst="roundRect">
            <a:avLst/>
          </a:prstGeom>
          <a:noFill/>
          <a:ln>
            <a:solidFill>
              <a:srgbClr val="053C8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053C8F"/>
                </a:solidFill>
              </a:rPr>
              <a:t>Implement real-time APIs integration between the e-commerce platform and the ERP system to ensure data synchronization.</a:t>
            </a:r>
          </a:p>
        </p:txBody>
      </p:sp>
      <p:sp>
        <p:nvSpPr>
          <p:cNvPr id="38" name="Rectangle: Rounded Corners 37">
            <a:extLst>
              <a:ext uri="{FF2B5EF4-FFF2-40B4-BE49-F238E27FC236}">
                <a16:creationId xmlns:a16="http://schemas.microsoft.com/office/drawing/2014/main" id="{79843DB6-35D5-47E1-8C32-F40A815CCB73}"/>
              </a:ext>
            </a:extLst>
          </p:cNvPr>
          <p:cNvSpPr/>
          <p:nvPr/>
        </p:nvSpPr>
        <p:spPr>
          <a:xfrm>
            <a:off x="4365853" y="2329166"/>
            <a:ext cx="3092443" cy="3141498"/>
          </a:xfrm>
          <a:prstGeom prst="roundRect">
            <a:avLst/>
          </a:prstGeom>
          <a:noFill/>
          <a:ln>
            <a:solidFill>
              <a:srgbClr val="053C8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053C8F"/>
                </a:solidFill>
              </a:rPr>
              <a:t> Establish a robust API integration for synchronizing CyberSource credit card transactions with ERP data.</a:t>
            </a:r>
          </a:p>
        </p:txBody>
      </p:sp>
      <p:sp>
        <p:nvSpPr>
          <p:cNvPr id="41" name="Rectangle: Rounded Corners 40">
            <a:extLst>
              <a:ext uri="{FF2B5EF4-FFF2-40B4-BE49-F238E27FC236}">
                <a16:creationId xmlns:a16="http://schemas.microsoft.com/office/drawing/2014/main" id="{7A3FB29D-277E-4F30-A6DF-F4715690B8AB}"/>
              </a:ext>
            </a:extLst>
          </p:cNvPr>
          <p:cNvSpPr/>
          <p:nvPr/>
        </p:nvSpPr>
        <p:spPr>
          <a:xfrm>
            <a:off x="8225713" y="2329166"/>
            <a:ext cx="2989276" cy="3141498"/>
          </a:xfrm>
          <a:prstGeom prst="roundRect">
            <a:avLst/>
          </a:prstGeom>
          <a:noFill/>
          <a:ln>
            <a:solidFill>
              <a:srgbClr val="053C8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053C8F"/>
                </a:solidFill>
              </a:rPr>
              <a:t> Expand reliance on Aramex for all product shipping and cash collection activities.</a:t>
            </a:r>
          </a:p>
        </p:txBody>
      </p:sp>
    </p:spTree>
    <p:extLst>
      <p:ext uri="{BB962C8B-B14F-4D97-AF65-F5344CB8AC3E}">
        <p14:creationId xmlns:p14="http://schemas.microsoft.com/office/powerpoint/2010/main" val="367753878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5" name="Straight Connector 24">
            <a:extLst>
              <a:ext uri="{FF2B5EF4-FFF2-40B4-BE49-F238E27FC236}">
                <a16:creationId xmlns:a16="http://schemas.microsoft.com/office/drawing/2014/main" id="{8820F067-EF25-0CD5-E745-FB4B7A2164EF}"/>
              </a:ext>
            </a:extLst>
          </p:cNvPr>
          <p:cNvCxnSpPr/>
          <p:nvPr/>
        </p:nvCxnSpPr>
        <p:spPr>
          <a:xfrm>
            <a:off x="285750" y="267474"/>
            <a:ext cx="11772900" cy="0"/>
          </a:xfrm>
          <a:prstGeom prst="line">
            <a:avLst/>
          </a:prstGeom>
          <a:ln>
            <a:solidFill>
              <a:srgbClr val="053C8F"/>
            </a:solidFill>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AA550F7C-761D-1390-51F2-3C5B36F1DE53}"/>
              </a:ext>
            </a:extLst>
          </p:cNvPr>
          <p:cNvSpPr txBox="1"/>
          <p:nvPr/>
        </p:nvSpPr>
        <p:spPr>
          <a:xfrm>
            <a:off x="320690" y="12735"/>
            <a:ext cx="1741182"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effectLst/>
                <a:uLnTx/>
                <a:uFillTx/>
                <a:latin typeface="Segoe UI" panose="020B0502040204020203" pitchFamily="34" charset="0"/>
                <a:cs typeface="Segoe UI" panose="020B0502040204020203" pitchFamily="34" charset="0"/>
              </a:rPr>
              <a:t>FORECASTING ANALYSIS</a:t>
            </a:r>
            <a:endParaRPr kumimoji="0" lang="en-US" sz="1100" b="0" i="0" u="none" strike="noStrike" kern="1200" cap="none" spc="0" normalizeH="0" baseline="0" noProof="0" dirty="0">
              <a:ln>
                <a:noFill/>
              </a:ln>
              <a:effectLst/>
              <a:uLnTx/>
              <a:uFillTx/>
              <a:latin typeface="Calibri" panose="020F0502020204030204" pitchFamily="34" charset="0"/>
              <a:ea typeface="+mn-ea"/>
              <a:cs typeface="Calibri" panose="020F0502020204030204" pitchFamily="34" charset="0"/>
            </a:endParaRPr>
          </a:p>
        </p:txBody>
      </p:sp>
      <p:sp>
        <p:nvSpPr>
          <p:cNvPr id="28" name="TextBox 27">
            <a:extLst>
              <a:ext uri="{FF2B5EF4-FFF2-40B4-BE49-F238E27FC236}">
                <a16:creationId xmlns:a16="http://schemas.microsoft.com/office/drawing/2014/main" id="{379B6B42-1E91-C09C-48AE-7F7A2C12CB24}"/>
              </a:ext>
            </a:extLst>
          </p:cNvPr>
          <p:cNvSpPr txBox="1"/>
          <p:nvPr/>
        </p:nvSpPr>
        <p:spPr>
          <a:xfrm>
            <a:off x="3509708" y="34019"/>
            <a:ext cx="1545616"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effectLst/>
                <a:uLnTx/>
                <a:uFillTx/>
                <a:latin typeface="Segoe UI" panose="020B0502040204020203" pitchFamily="34" charset="0"/>
                <a:cs typeface="Segoe UI" panose="020B0502040204020203" pitchFamily="34" charset="0"/>
              </a:rPr>
              <a:t>BUSINESS ANALYTICS</a:t>
            </a:r>
            <a:endParaRPr kumimoji="0" lang="en-US" sz="1100" b="0" i="0" u="none" strike="noStrike" kern="1200" cap="none" spc="0" normalizeH="0" baseline="0" noProof="0" dirty="0">
              <a:ln>
                <a:noFill/>
              </a:ln>
              <a:effectLst/>
              <a:uLnTx/>
              <a:uFillTx/>
              <a:latin typeface="Calibri" panose="020F0502020204030204" pitchFamily="34" charset="0"/>
              <a:ea typeface="+mn-ea"/>
              <a:cs typeface="Calibri" panose="020F0502020204030204" pitchFamily="34" charset="0"/>
            </a:endParaRPr>
          </a:p>
        </p:txBody>
      </p:sp>
      <p:sp>
        <p:nvSpPr>
          <p:cNvPr id="29" name="TextBox 28">
            <a:extLst>
              <a:ext uri="{FF2B5EF4-FFF2-40B4-BE49-F238E27FC236}">
                <a16:creationId xmlns:a16="http://schemas.microsoft.com/office/drawing/2014/main" id="{5E22C124-A3D5-E1B2-7969-7B91F7166C9B}"/>
              </a:ext>
            </a:extLst>
          </p:cNvPr>
          <p:cNvSpPr txBox="1"/>
          <p:nvPr/>
        </p:nvSpPr>
        <p:spPr>
          <a:xfrm>
            <a:off x="6526683" y="34019"/>
            <a:ext cx="2178802"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latin typeface="Segoe UI" panose="020B0502040204020203" pitchFamily="34" charset="0"/>
                <a:cs typeface="Segoe UI" panose="020B0502040204020203" pitchFamily="34" charset="0"/>
              </a:rPr>
              <a:t>AIRFLOW AUTOMATED SYSTEM</a:t>
            </a:r>
            <a:endParaRPr kumimoji="0" lang="en-US" sz="1100" b="0" i="0" u="none" strike="noStrike" kern="1200" cap="none" spc="0" normalizeH="0" baseline="0" noProof="0" dirty="0">
              <a:ln>
                <a:noFill/>
              </a:ln>
              <a:effectLst/>
              <a:uLnTx/>
              <a:uFillTx/>
              <a:latin typeface="Segoe UI" panose="020B0502040204020203" pitchFamily="34" charset="0"/>
              <a:cs typeface="Segoe UI" panose="020B0502040204020203" pitchFamily="34" charset="0"/>
            </a:endParaRPr>
          </a:p>
        </p:txBody>
      </p:sp>
      <p:sp>
        <p:nvSpPr>
          <p:cNvPr id="30" name="TextBox 29">
            <a:extLst>
              <a:ext uri="{FF2B5EF4-FFF2-40B4-BE49-F238E27FC236}">
                <a16:creationId xmlns:a16="http://schemas.microsoft.com/office/drawing/2014/main" id="{4986B5DA-FB37-8EAD-471E-020548A871BB}"/>
              </a:ext>
            </a:extLst>
          </p:cNvPr>
          <p:cNvSpPr txBox="1"/>
          <p:nvPr/>
        </p:nvSpPr>
        <p:spPr>
          <a:xfrm>
            <a:off x="10135192" y="34019"/>
            <a:ext cx="1553630"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latin typeface="Segoe UI" panose="020B0502040204020203" pitchFamily="34" charset="0"/>
                <a:ea typeface="+mn-ea"/>
                <a:cs typeface="Segoe UI" panose="020B0502040204020203" pitchFamily="34" charset="0"/>
              </a:rPr>
              <a:t>RECOMMENDATIONS</a:t>
            </a:r>
            <a:endParaRPr kumimoji="0" lang="en-US" sz="1100" b="0" i="0" u="none" strike="noStrike" kern="1200" cap="none" spc="0" normalizeH="0" baseline="0" noProof="0" dirty="0">
              <a:ln>
                <a:noFill/>
              </a:ln>
              <a:effectLst/>
              <a:uLnTx/>
              <a:uFillTx/>
              <a:latin typeface="Calibri" panose="020F0502020204030204" pitchFamily="34" charset="0"/>
              <a:ea typeface="+mn-ea"/>
              <a:cs typeface="Calibri" panose="020F0502020204030204" pitchFamily="34" charset="0"/>
            </a:endParaRPr>
          </a:p>
        </p:txBody>
      </p:sp>
      <p:sp>
        <p:nvSpPr>
          <p:cNvPr id="33" name="Rectangle 32">
            <a:extLst>
              <a:ext uri="{FF2B5EF4-FFF2-40B4-BE49-F238E27FC236}">
                <a16:creationId xmlns:a16="http://schemas.microsoft.com/office/drawing/2014/main" id="{39C169B3-CD65-DDA5-9D92-9B5A3ACE0E88}"/>
              </a:ext>
            </a:extLst>
          </p:cNvPr>
          <p:cNvSpPr/>
          <p:nvPr/>
        </p:nvSpPr>
        <p:spPr>
          <a:xfrm>
            <a:off x="10035707" y="249910"/>
            <a:ext cx="1752600" cy="45719"/>
          </a:xfrm>
          <a:prstGeom prst="rect">
            <a:avLst/>
          </a:prstGeom>
          <a:solidFill>
            <a:srgbClr val="053C8F"/>
          </a:solidFill>
          <a:ln>
            <a:solidFill>
              <a:srgbClr val="053C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chemeClr val="tx1"/>
              </a:solidFill>
              <a:effectLst/>
              <a:uLnTx/>
              <a:uFillTx/>
              <a:latin typeface="Arial"/>
              <a:ea typeface="+mn-ea"/>
              <a:cs typeface="+mn-cs"/>
            </a:endParaRPr>
          </a:p>
        </p:txBody>
      </p:sp>
      <p:sp>
        <p:nvSpPr>
          <p:cNvPr id="3" name="Slide Number Placeholder 2">
            <a:extLst>
              <a:ext uri="{FF2B5EF4-FFF2-40B4-BE49-F238E27FC236}">
                <a16:creationId xmlns:a16="http://schemas.microsoft.com/office/drawing/2014/main" id="{5C74965C-9415-4C6F-ACDA-8DCE3BA9E9C5}"/>
              </a:ext>
            </a:extLst>
          </p:cNvPr>
          <p:cNvSpPr>
            <a:spLocks noGrp="1"/>
          </p:cNvSpPr>
          <p:nvPr>
            <p:ph type="sldNum" sz="quarter" idx="12"/>
          </p:nvPr>
        </p:nvSpPr>
        <p:spPr/>
        <p:txBody>
          <a:bodyPr/>
          <a:lstStyle/>
          <a:p>
            <a:fld id="{16C90663-FA6D-4415-87FA-7E8AD6A7A104}" type="slidenum">
              <a:rPr lang="en-US" smtClean="0"/>
              <a:t>54</a:t>
            </a:fld>
            <a:endParaRPr lang="en-US"/>
          </a:p>
        </p:txBody>
      </p:sp>
      <p:sp>
        <p:nvSpPr>
          <p:cNvPr id="12" name="Title 1">
            <a:extLst>
              <a:ext uri="{FF2B5EF4-FFF2-40B4-BE49-F238E27FC236}">
                <a16:creationId xmlns:a16="http://schemas.microsoft.com/office/drawing/2014/main" id="{4E4A4992-D32B-4A3E-B9D3-52D7B477593B}"/>
              </a:ext>
            </a:extLst>
          </p:cNvPr>
          <p:cNvSpPr txBox="1">
            <a:spLocks/>
          </p:cNvSpPr>
          <p:nvPr/>
        </p:nvSpPr>
        <p:spPr>
          <a:xfrm>
            <a:off x="285750" y="236247"/>
            <a:ext cx="7994641" cy="92223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solidFill>
                  <a:srgbClr val="053C8F"/>
                </a:solidFill>
                <a:latin typeface="Segoe UI" panose="020B0502040204020203" pitchFamily="34" charset="0"/>
                <a:cs typeface="Segoe UI" panose="020B0502040204020203" pitchFamily="34" charset="0"/>
              </a:rPr>
              <a:t>Order size-based promotion </a:t>
            </a:r>
            <a:r>
              <a:rPr lang="en-US" sz="2800" dirty="0">
                <a:solidFill>
                  <a:srgbClr val="053C8F"/>
                </a:solidFill>
                <a:latin typeface="Segoe UI" panose="020B0502040204020203" pitchFamily="34" charset="0"/>
                <a:cs typeface="Segoe UI" panose="020B0502040204020203" pitchFamily="34" charset="0"/>
              </a:rPr>
              <a:t>&amp; </a:t>
            </a:r>
            <a:r>
              <a:rPr lang="en-US" sz="2800" b="1" dirty="0">
                <a:solidFill>
                  <a:srgbClr val="053C8F"/>
                </a:solidFill>
                <a:latin typeface="Segoe UI" panose="020B0502040204020203" pitchFamily="34" charset="0"/>
                <a:cs typeface="Segoe UI" panose="020B0502040204020203" pitchFamily="34" charset="0"/>
              </a:rPr>
              <a:t>Delivery Fees</a:t>
            </a:r>
            <a:endParaRPr lang="en-US" sz="2000" b="1" dirty="0">
              <a:solidFill>
                <a:srgbClr val="053C8F"/>
              </a:solidFill>
              <a:latin typeface="Segoe UI" panose="020B0502040204020203" pitchFamily="34" charset="0"/>
              <a:cs typeface="Segoe UI" panose="020B0502040204020203" pitchFamily="34" charset="0"/>
            </a:endParaRPr>
          </a:p>
        </p:txBody>
      </p:sp>
      <p:sp>
        <p:nvSpPr>
          <p:cNvPr id="15" name="TextBox 14">
            <a:extLst>
              <a:ext uri="{FF2B5EF4-FFF2-40B4-BE49-F238E27FC236}">
                <a16:creationId xmlns:a16="http://schemas.microsoft.com/office/drawing/2014/main" id="{C1F051A4-E48C-4F66-98E0-90FEEEDC0E90}"/>
              </a:ext>
            </a:extLst>
          </p:cNvPr>
          <p:cNvSpPr txBox="1"/>
          <p:nvPr/>
        </p:nvSpPr>
        <p:spPr>
          <a:xfrm>
            <a:off x="590070" y="1266704"/>
            <a:ext cx="876948" cy="923330"/>
          </a:xfrm>
          <a:prstGeom prst="rect">
            <a:avLst/>
          </a:prstGeom>
          <a:noFill/>
        </p:spPr>
        <p:txBody>
          <a:bodyPr wrap="square" rtlCol="0">
            <a:spAutoFit/>
          </a:bodyPr>
          <a:lstStyle/>
          <a:p>
            <a:r>
              <a:rPr lang="en-US" sz="5400" b="1" dirty="0">
                <a:solidFill>
                  <a:srgbClr val="053C8F"/>
                </a:solidFill>
                <a:latin typeface="Segoe UI" panose="020B0502040204020203" pitchFamily="34" charset="0"/>
                <a:cs typeface="Segoe UI" panose="020B0502040204020203" pitchFamily="34" charset="0"/>
              </a:rPr>
              <a:t>5</a:t>
            </a:r>
          </a:p>
        </p:txBody>
      </p:sp>
      <p:sp>
        <p:nvSpPr>
          <p:cNvPr id="14" name="Rectangle: Rounded Corners 13">
            <a:extLst>
              <a:ext uri="{FF2B5EF4-FFF2-40B4-BE49-F238E27FC236}">
                <a16:creationId xmlns:a16="http://schemas.microsoft.com/office/drawing/2014/main" id="{491461B8-47EE-4D26-90E2-511AAD9296FC}"/>
              </a:ext>
            </a:extLst>
          </p:cNvPr>
          <p:cNvSpPr/>
          <p:nvPr/>
        </p:nvSpPr>
        <p:spPr>
          <a:xfrm>
            <a:off x="6781399" y="1580779"/>
            <a:ext cx="4907423" cy="1697557"/>
          </a:xfrm>
          <a:prstGeom prst="roundRect">
            <a:avLst/>
          </a:prstGeom>
          <a:solidFill>
            <a:srgbClr val="053C8F"/>
          </a:solidFill>
          <a:ln>
            <a:solidFill>
              <a:srgbClr val="053C8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defRPr/>
            </a:pPr>
            <a:r>
              <a:rPr lang="en-US" sz="2400" b="1" dirty="0">
                <a:solidFill>
                  <a:prstClr val="white"/>
                </a:solidFill>
              </a:rPr>
              <a:t>Offer customers free items from underperforming categories (e.g., cosmetics) for orders above $20.</a:t>
            </a:r>
            <a:endParaRPr kumimoji="0" lang="en-US" sz="2400" b="1"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16" name="TextBox 15">
            <a:extLst>
              <a:ext uri="{FF2B5EF4-FFF2-40B4-BE49-F238E27FC236}">
                <a16:creationId xmlns:a16="http://schemas.microsoft.com/office/drawing/2014/main" id="{C4C62892-B9F1-447B-BD3D-DCE192F6322C}"/>
              </a:ext>
            </a:extLst>
          </p:cNvPr>
          <p:cNvSpPr txBox="1"/>
          <p:nvPr/>
        </p:nvSpPr>
        <p:spPr>
          <a:xfrm>
            <a:off x="1741093" y="1266704"/>
            <a:ext cx="1003376" cy="923330"/>
          </a:xfrm>
          <a:prstGeom prst="rect">
            <a:avLst/>
          </a:prstGeom>
          <a:noFill/>
        </p:spPr>
        <p:txBody>
          <a:bodyPr wrap="square" rtlCol="0">
            <a:spAutoFit/>
          </a:bodyPr>
          <a:lstStyle/>
          <a:p>
            <a:r>
              <a:rPr lang="en-US" sz="5400" b="1" dirty="0">
                <a:solidFill>
                  <a:srgbClr val="053C8F"/>
                </a:solidFill>
                <a:latin typeface="Segoe UI" panose="020B0502040204020203" pitchFamily="34" charset="0"/>
                <a:cs typeface="Segoe UI" panose="020B0502040204020203" pitchFamily="34" charset="0"/>
              </a:rPr>
              <a:t>10</a:t>
            </a:r>
            <a:endParaRPr lang="en-US" sz="4000" b="1" dirty="0">
              <a:solidFill>
                <a:srgbClr val="053C8F"/>
              </a:solidFill>
              <a:latin typeface="Segoe UI" panose="020B0502040204020203" pitchFamily="34" charset="0"/>
              <a:cs typeface="Segoe UI" panose="020B0502040204020203" pitchFamily="34" charset="0"/>
            </a:endParaRPr>
          </a:p>
        </p:txBody>
      </p:sp>
      <p:sp>
        <p:nvSpPr>
          <p:cNvPr id="17" name="TextBox 16">
            <a:extLst>
              <a:ext uri="{FF2B5EF4-FFF2-40B4-BE49-F238E27FC236}">
                <a16:creationId xmlns:a16="http://schemas.microsoft.com/office/drawing/2014/main" id="{25BAA3B0-E856-45A6-BDDC-55D426CB4322}"/>
              </a:ext>
            </a:extLst>
          </p:cNvPr>
          <p:cNvSpPr txBox="1"/>
          <p:nvPr/>
        </p:nvSpPr>
        <p:spPr>
          <a:xfrm>
            <a:off x="1192942" y="1374426"/>
            <a:ext cx="1003376" cy="707886"/>
          </a:xfrm>
          <a:prstGeom prst="rect">
            <a:avLst/>
          </a:prstGeom>
          <a:noFill/>
        </p:spPr>
        <p:txBody>
          <a:bodyPr wrap="square" rtlCol="0">
            <a:spAutoFit/>
          </a:bodyPr>
          <a:lstStyle/>
          <a:p>
            <a:r>
              <a:rPr lang="en-US" sz="4000" dirty="0">
                <a:solidFill>
                  <a:srgbClr val="053C8F"/>
                </a:solidFill>
                <a:latin typeface="Segoe UI" panose="020B0502040204020203" pitchFamily="34" charset="0"/>
                <a:cs typeface="Segoe UI" panose="020B0502040204020203" pitchFamily="34" charset="0"/>
              </a:rPr>
              <a:t>to</a:t>
            </a:r>
            <a:endParaRPr lang="en-US" sz="2800" dirty="0">
              <a:solidFill>
                <a:srgbClr val="053C8F"/>
              </a:solidFill>
              <a:latin typeface="Segoe UI" panose="020B0502040204020203" pitchFamily="34" charset="0"/>
              <a:cs typeface="Segoe UI" panose="020B0502040204020203" pitchFamily="34" charset="0"/>
            </a:endParaRPr>
          </a:p>
        </p:txBody>
      </p:sp>
      <p:sp>
        <p:nvSpPr>
          <p:cNvPr id="18" name="TextBox 17">
            <a:extLst>
              <a:ext uri="{FF2B5EF4-FFF2-40B4-BE49-F238E27FC236}">
                <a16:creationId xmlns:a16="http://schemas.microsoft.com/office/drawing/2014/main" id="{C2AB068D-DC91-4A65-B76D-A990953512DB}"/>
              </a:ext>
            </a:extLst>
          </p:cNvPr>
          <p:cNvSpPr txBox="1"/>
          <p:nvPr/>
        </p:nvSpPr>
        <p:spPr>
          <a:xfrm>
            <a:off x="320690" y="2044665"/>
            <a:ext cx="2642887" cy="954107"/>
          </a:xfrm>
          <a:prstGeom prst="rect">
            <a:avLst/>
          </a:prstGeom>
          <a:noFill/>
        </p:spPr>
        <p:txBody>
          <a:bodyPr wrap="square" rtlCol="0">
            <a:spAutoFit/>
          </a:bodyPr>
          <a:lstStyle/>
          <a:p>
            <a:pPr algn="ctr"/>
            <a:r>
              <a:rPr lang="en-US" sz="2800" dirty="0">
                <a:solidFill>
                  <a:srgbClr val="053C8F"/>
                </a:solidFill>
                <a:latin typeface="Segoe UI" panose="020B0502040204020203" pitchFamily="34" charset="0"/>
                <a:cs typeface="Segoe UI" panose="020B0502040204020203" pitchFamily="34" charset="0"/>
              </a:rPr>
              <a:t>Unique items per basket</a:t>
            </a:r>
            <a:endParaRPr lang="en-US" dirty="0">
              <a:solidFill>
                <a:srgbClr val="053C8F"/>
              </a:solidFill>
              <a:latin typeface="Segoe UI" panose="020B0502040204020203" pitchFamily="34" charset="0"/>
              <a:cs typeface="Segoe UI" panose="020B0502040204020203" pitchFamily="34" charset="0"/>
            </a:endParaRPr>
          </a:p>
        </p:txBody>
      </p:sp>
      <p:sp>
        <p:nvSpPr>
          <p:cNvPr id="19" name="TextBox 18">
            <a:extLst>
              <a:ext uri="{FF2B5EF4-FFF2-40B4-BE49-F238E27FC236}">
                <a16:creationId xmlns:a16="http://schemas.microsoft.com/office/drawing/2014/main" id="{3984F11D-F0A2-4E85-BFB5-53BD077B73DC}"/>
              </a:ext>
            </a:extLst>
          </p:cNvPr>
          <p:cNvSpPr txBox="1"/>
          <p:nvPr/>
        </p:nvSpPr>
        <p:spPr>
          <a:xfrm>
            <a:off x="91440" y="4151616"/>
            <a:ext cx="1513840" cy="923330"/>
          </a:xfrm>
          <a:prstGeom prst="rect">
            <a:avLst/>
          </a:prstGeom>
          <a:noFill/>
        </p:spPr>
        <p:txBody>
          <a:bodyPr wrap="square" rtlCol="0">
            <a:spAutoFit/>
          </a:bodyPr>
          <a:lstStyle/>
          <a:p>
            <a:r>
              <a:rPr lang="en-US" sz="5400" b="1" dirty="0">
                <a:solidFill>
                  <a:srgbClr val="053C8F"/>
                </a:solidFill>
                <a:latin typeface="Segoe UI" panose="020B0502040204020203" pitchFamily="34" charset="0"/>
                <a:cs typeface="Segoe UI" panose="020B0502040204020203" pitchFamily="34" charset="0"/>
              </a:rPr>
              <a:t>$10</a:t>
            </a:r>
          </a:p>
        </p:txBody>
      </p:sp>
      <p:sp>
        <p:nvSpPr>
          <p:cNvPr id="20" name="TextBox 19">
            <a:extLst>
              <a:ext uri="{FF2B5EF4-FFF2-40B4-BE49-F238E27FC236}">
                <a16:creationId xmlns:a16="http://schemas.microsoft.com/office/drawing/2014/main" id="{D2E1A645-24BA-4F66-8893-CCB106B68D8C}"/>
              </a:ext>
            </a:extLst>
          </p:cNvPr>
          <p:cNvSpPr txBox="1"/>
          <p:nvPr/>
        </p:nvSpPr>
        <p:spPr>
          <a:xfrm>
            <a:off x="1894523" y="4151616"/>
            <a:ext cx="1513839" cy="923330"/>
          </a:xfrm>
          <a:prstGeom prst="rect">
            <a:avLst/>
          </a:prstGeom>
          <a:noFill/>
        </p:spPr>
        <p:txBody>
          <a:bodyPr wrap="square" rtlCol="0">
            <a:spAutoFit/>
          </a:bodyPr>
          <a:lstStyle/>
          <a:p>
            <a:r>
              <a:rPr lang="en-US" sz="5400" b="1" dirty="0">
                <a:solidFill>
                  <a:srgbClr val="053C8F"/>
                </a:solidFill>
                <a:latin typeface="Segoe UI" panose="020B0502040204020203" pitchFamily="34" charset="0"/>
                <a:cs typeface="Segoe UI" panose="020B0502040204020203" pitchFamily="34" charset="0"/>
              </a:rPr>
              <a:t>$18</a:t>
            </a:r>
            <a:endParaRPr lang="en-US" sz="4000" b="1" dirty="0">
              <a:solidFill>
                <a:srgbClr val="053C8F"/>
              </a:solidFill>
              <a:latin typeface="Segoe UI" panose="020B0502040204020203" pitchFamily="34" charset="0"/>
              <a:cs typeface="Segoe UI" panose="020B0502040204020203" pitchFamily="34" charset="0"/>
            </a:endParaRPr>
          </a:p>
        </p:txBody>
      </p:sp>
      <p:sp>
        <p:nvSpPr>
          <p:cNvPr id="21" name="TextBox 20">
            <a:extLst>
              <a:ext uri="{FF2B5EF4-FFF2-40B4-BE49-F238E27FC236}">
                <a16:creationId xmlns:a16="http://schemas.microsoft.com/office/drawing/2014/main" id="{92321FD4-68EC-4D53-BABD-E5D1ACC40B4B}"/>
              </a:ext>
            </a:extLst>
          </p:cNvPr>
          <p:cNvSpPr txBox="1"/>
          <p:nvPr/>
        </p:nvSpPr>
        <p:spPr>
          <a:xfrm>
            <a:off x="1398487" y="4252468"/>
            <a:ext cx="1003376" cy="707886"/>
          </a:xfrm>
          <a:prstGeom prst="rect">
            <a:avLst/>
          </a:prstGeom>
          <a:noFill/>
        </p:spPr>
        <p:txBody>
          <a:bodyPr wrap="square" rtlCol="0">
            <a:spAutoFit/>
          </a:bodyPr>
          <a:lstStyle/>
          <a:p>
            <a:r>
              <a:rPr lang="en-US" sz="4000" dirty="0">
                <a:solidFill>
                  <a:srgbClr val="053C8F"/>
                </a:solidFill>
                <a:latin typeface="Segoe UI" panose="020B0502040204020203" pitchFamily="34" charset="0"/>
                <a:cs typeface="Segoe UI" panose="020B0502040204020203" pitchFamily="34" charset="0"/>
              </a:rPr>
              <a:t>to</a:t>
            </a:r>
            <a:endParaRPr lang="en-US" sz="2800" dirty="0">
              <a:solidFill>
                <a:srgbClr val="053C8F"/>
              </a:solidFill>
              <a:latin typeface="Segoe UI" panose="020B0502040204020203" pitchFamily="34" charset="0"/>
              <a:cs typeface="Segoe UI" panose="020B0502040204020203" pitchFamily="34" charset="0"/>
            </a:endParaRPr>
          </a:p>
        </p:txBody>
      </p:sp>
      <p:sp>
        <p:nvSpPr>
          <p:cNvPr id="22" name="TextBox 21">
            <a:extLst>
              <a:ext uri="{FF2B5EF4-FFF2-40B4-BE49-F238E27FC236}">
                <a16:creationId xmlns:a16="http://schemas.microsoft.com/office/drawing/2014/main" id="{CBD01D70-E49F-4868-8A4F-AD7C3D6F8674}"/>
              </a:ext>
            </a:extLst>
          </p:cNvPr>
          <p:cNvSpPr txBox="1"/>
          <p:nvPr/>
        </p:nvSpPr>
        <p:spPr>
          <a:xfrm>
            <a:off x="387583" y="4960354"/>
            <a:ext cx="2642887" cy="523220"/>
          </a:xfrm>
          <a:prstGeom prst="rect">
            <a:avLst/>
          </a:prstGeom>
          <a:noFill/>
        </p:spPr>
        <p:txBody>
          <a:bodyPr wrap="square" rtlCol="0">
            <a:spAutoFit/>
          </a:bodyPr>
          <a:lstStyle/>
          <a:p>
            <a:pPr algn="ctr"/>
            <a:r>
              <a:rPr lang="en-US" sz="2800" dirty="0">
                <a:solidFill>
                  <a:srgbClr val="053C8F"/>
                </a:solidFill>
                <a:latin typeface="Segoe UI" panose="020B0502040204020203" pitchFamily="34" charset="0"/>
                <a:cs typeface="Segoe UI" panose="020B0502040204020203" pitchFamily="34" charset="0"/>
              </a:rPr>
              <a:t>Basket Value</a:t>
            </a:r>
            <a:endParaRPr lang="en-US" dirty="0">
              <a:solidFill>
                <a:srgbClr val="053C8F"/>
              </a:solidFill>
              <a:latin typeface="Segoe UI" panose="020B0502040204020203" pitchFamily="34" charset="0"/>
              <a:cs typeface="Segoe UI" panose="020B0502040204020203" pitchFamily="34" charset="0"/>
            </a:endParaRPr>
          </a:p>
        </p:txBody>
      </p:sp>
      <p:sp>
        <p:nvSpPr>
          <p:cNvPr id="23" name="TextBox 22">
            <a:extLst>
              <a:ext uri="{FF2B5EF4-FFF2-40B4-BE49-F238E27FC236}">
                <a16:creationId xmlns:a16="http://schemas.microsoft.com/office/drawing/2014/main" id="{9F6AB336-A864-433D-B12B-87E840291D52}"/>
              </a:ext>
            </a:extLst>
          </p:cNvPr>
          <p:cNvSpPr txBox="1"/>
          <p:nvPr/>
        </p:nvSpPr>
        <p:spPr>
          <a:xfrm>
            <a:off x="1406574" y="3168588"/>
            <a:ext cx="669037" cy="830997"/>
          </a:xfrm>
          <a:prstGeom prst="rect">
            <a:avLst/>
          </a:prstGeom>
          <a:noFill/>
        </p:spPr>
        <p:txBody>
          <a:bodyPr wrap="square" rtlCol="0">
            <a:spAutoFit/>
          </a:bodyPr>
          <a:lstStyle/>
          <a:p>
            <a:r>
              <a:rPr lang="en-US" sz="4800" b="1" dirty="0">
                <a:solidFill>
                  <a:srgbClr val="053C8F"/>
                </a:solidFill>
                <a:latin typeface="Segoe UI" panose="020B0502040204020203" pitchFamily="34" charset="0"/>
                <a:cs typeface="Segoe UI" panose="020B0502040204020203" pitchFamily="34" charset="0"/>
              </a:rPr>
              <a:t>&amp;</a:t>
            </a:r>
            <a:endParaRPr lang="en-US" sz="3600" b="1" dirty="0">
              <a:solidFill>
                <a:srgbClr val="053C8F"/>
              </a:solidFill>
              <a:latin typeface="Segoe UI" panose="020B0502040204020203" pitchFamily="34" charset="0"/>
              <a:cs typeface="Segoe UI" panose="020B0502040204020203" pitchFamily="34" charset="0"/>
            </a:endParaRPr>
          </a:p>
        </p:txBody>
      </p:sp>
      <p:cxnSp>
        <p:nvCxnSpPr>
          <p:cNvPr id="4" name="Straight Connector 3">
            <a:extLst>
              <a:ext uri="{FF2B5EF4-FFF2-40B4-BE49-F238E27FC236}">
                <a16:creationId xmlns:a16="http://schemas.microsoft.com/office/drawing/2014/main" id="{BBF12049-5E12-415E-8070-D76FB80FFDEA}"/>
              </a:ext>
            </a:extLst>
          </p:cNvPr>
          <p:cNvCxnSpPr>
            <a:cxnSpLocks/>
          </p:cNvCxnSpPr>
          <p:nvPr/>
        </p:nvCxnSpPr>
        <p:spPr>
          <a:xfrm flipV="1">
            <a:off x="3337242" y="1530623"/>
            <a:ext cx="0" cy="3952951"/>
          </a:xfrm>
          <a:prstGeom prst="line">
            <a:avLst/>
          </a:prstGeom>
          <a:ln>
            <a:solidFill>
              <a:srgbClr val="053C8F"/>
            </a:solidFill>
          </a:ln>
        </p:spPr>
        <p:style>
          <a:lnRef idx="2">
            <a:schemeClr val="accent1"/>
          </a:lnRef>
          <a:fillRef idx="0">
            <a:schemeClr val="accent1"/>
          </a:fillRef>
          <a:effectRef idx="1">
            <a:schemeClr val="accent1"/>
          </a:effectRef>
          <a:fontRef idx="minor">
            <a:schemeClr val="tx1"/>
          </a:fontRef>
        </p:style>
      </p:cxnSp>
      <p:sp>
        <p:nvSpPr>
          <p:cNvPr id="32" name="Rectangle: Rounded Corners 31">
            <a:extLst>
              <a:ext uri="{FF2B5EF4-FFF2-40B4-BE49-F238E27FC236}">
                <a16:creationId xmlns:a16="http://schemas.microsoft.com/office/drawing/2014/main" id="{920E9627-97CD-4ACD-A8A9-5B65F98BD992}"/>
              </a:ext>
            </a:extLst>
          </p:cNvPr>
          <p:cNvSpPr/>
          <p:nvPr/>
        </p:nvSpPr>
        <p:spPr>
          <a:xfrm>
            <a:off x="3697605" y="4216009"/>
            <a:ext cx="4748755" cy="1486564"/>
          </a:xfrm>
          <a:prstGeom prst="roundRect">
            <a:avLst/>
          </a:prstGeom>
          <a:solidFill>
            <a:srgbClr val="053C8F"/>
          </a:solidFill>
          <a:ln>
            <a:solidFill>
              <a:srgbClr val="053C8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t>Eliminate delivery fees for customers who purchase from low-performing categories.</a:t>
            </a:r>
          </a:p>
        </p:txBody>
      </p:sp>
      <p:cxnSp>
        <p:nvCxnSpPr>
          <p:cNvPr id="34" name="Straight Connector 33">
            <a:extLst>
              <a:ext uri="{FF2B5EF4-FFF2-40B4-BE49-F238E27FC236}">
                <a16:creationId xmlns:a16="http://schemas.microsoft.com/office/drawing/2014/main" id="{D244A4C0-C400-4BA5-989D-D30C8D0201DA}"/>
              </a:ext>
            </a:extLst>
          </p:cNvPr>
          <p:cNvCxnSpPr>
            <a:cxnSpLocks/>
          </p:cNvCxnSpPr>
          <p:nvPr/>
        </p:nvCxnSpPr>
        <p:spPr>
          <a:xfrm flipV="1">
            <a:off x="6409525" y="1728369"/>
            <a:ext cx="0" cy="1486564"/>
          </a:xfrm>
          <a:prstGeom prst="line">
            <a:avLst/>
          </a:prstGeom>
          <a:ln>
            <a:solidFill>
              <a:srgbClr val="053C8F"/>
            </a:solidFill>
          </a:ln>
        </p:spPr>
        <p:style>
          <a:lnRef idx="2">
            <a:schemeClr val="accent1"/>
          </a:lnRef>
          <a:fillRef idx="0">
            <a:schemeClr val="accent1"/>
          </a:fillRef>
          <a:effectRef idx="1">
            <a:schemeClr val="accent1"/>
          </a:effectRef>
          <a:fontRef idx="minor">
            <a:schemeClr val="tx1"/>
          </a:fontRef>
        </p:style>
      </p:cxnSp>
      <p:sp>
        <p:nvSpPr>
          <p:cNvPr id="37" name="Rectangle 36">
            <a:extLst>
              <a:ext uri="{FF2B5EF4-FFF2-40B4-BE49-F238E27FC236}">
                <a16:creationId xmlns:a16="http://schemas.microsoft.com/office/drawing/2014/main" id="{BA691A69-1663-4580-87BF-75F8B830E4CE}"/>
              </a:ext>
            </a:extLst>
          </p:cNvPr>
          <p:cNvSpPr/>
          <p:nvPr/>
        </p:nvSpPr>
        <p:spPr>
          <a:xfrm>
            <a:off x="3336319" y="1962515"/>
            <a:ext cx="3138307" cy="954107"/>
          </a:xfrm>
          <a:prstGeom prst="rect">
            <a:avLst/>
          </a:prstGeom>
        </p:spPr>
        <p:txBody>
          <a:bodyPr wrap="square">
            <a:spAutoFit/>
          </a:bodyPr>
          <a:lstStyle/>
          <a:p>
            <a:pPr algn="ctr"/>
            <a:r>
              <a:rPr lang="en-US" sz="2800" b="1" dirty="0">
                <a:solidFill>
                  <a:srgbClr val="053C8F"/>
                </a:solidFill>
                <a:latin typeface="Segoe UI" panose="020B0502040204020203" pitchFamily="34" charset="0"/>
                <a:cs typeface="Segoe UI" panose="020B0502040204020203" pitchFamily="34" charset="0"/>
              </a:rPr>
              <a:t>Order size-based promotion </a:t>
            </a:r>
            <a:endParaRPr lang="en-US" sz="2800" dirty="0"/>
          </a:p>
        </p:txBody>
      </p:sp>
      <p:cxnSp>
        <p:nvCxnSpPr>
          <p:cNvPr id="38" name="Straight Connector 37">
            <a:extLst>
              <a:ext uri="{FF2B5EF4-FFF2-40B4-BE49-F238E27FC236}">
                <a16:creationId xmlns:a16="http://schemas.microsoft.com/office/drawing/2014/main" id="{720C6E3A-AD81-4F1D-B4CE-77C78D69CFB8}"/>
              </a:ext>
            </a:extLst>
          </p:cNvPr>
          <p:cNvCxnSpPr>
            <a:cxnSpLocks/>
          </p:cNvCxnSpPr>
          <p:nvPr/>
        </p:nvCxnSpPr>
        <p:spPr>
          <a:xfrm flipV="1">
            <a:off x="8688575" y="4216009"/>
            <a:ext cx="0" cy="1486564"/>
          </a:xfrm>
          <a:prstGeom prst="line">
            <a:avLst/>
          </a:prstGeom>
          <a:ln>
            <a:solidFill>
              <a:srgbClr val="053C8F"/>
            </a:solidFill>
          </a:ln>
        </p:spPr>
        <p:style>
          <a:lnRef idx="2">
            <a:schemeClr val="accent1"/>
          </a:lnRef>
          <a:fillRef idx="0">
            <a:schemeClr val="accent1"/>
          </a:fillRef>
          <a:effectRef idx="1">
            <a:schemeClr val="accent1"/>
          </a:effectRef>
          <a:fontRef idx="minor">
            <a:schemeClr val="tx1"/>
          </a:fontRef>
        </p:style>
      </p:cxnSp>
      <p:sp>
        <p:nvSpPr>
          <p:cNvPr id="39" name="Rectangle 38">
            <a:extLst>
              <a:ext uri="{FF2B5EF4-FFF2-40B4-BE49-F238E27FC236}">
                <a16:creationId xmlns:a16="http://schemas.microsoft.com/office/drawing/2014/main" id="{754D09B6-36EF-4EC0-8345-C4C315FEDF37}"/>
              </a:ext>
            </a:extLst>
          </p:cNvPr>
          <p:cNvSpPr/>
          <p:nvPr/>
        </p:nvSpPr>
        <p:spPr>
          <a:xfrm>
            <a:off x="8517490" y="4630919"/>
            <a:ext cx="3138307" cy="523220"/>
          </a:xfrm>
          <a:prstGeom prst="rect">
            <a:avLst/>
          </a:prstGeom>
        </p:spPr>
        <p:txBody>
          <a:bodyPr wrap="square">
            <a:spAutoFit/>
          </a:bodyPr>
          <a:lstStyle/>
          <a:p>
            <a:pPr algn="ctr"/>
            <a:r>
              <a:rPr lang="en-US" sz="2800" b="1" dirty="0">
                <a:solidFill>
                  <a:srgbClr val="053C8F"/>
                </a:solidFill>
                <a:latin typeface="Segoe UI" panose="020B0502040204020203" pitchFamily="34" charset="0"/>
                <a:cs typeface="Segoe UI" panose="020B0502040204020203" pitchFamily="34" charset="0"/>
              </a:rPr>
              <a:t>Delivery Fees</a:t>
            </a:r>
            <a:endParaRPr lang="en-US" sz="2800" dirty="0"/>
          </a:p>
        </p:txBody>
      </p:sp>
    </p:spTree>
    <p:extLst>
      <p:ext uri="{BB962C8B-B14F-4D97-AF65-F5344CB8AC3E}">
        <p14:creationId xmlns:p14="http://schemas.microsoft.com/office/powerpoint/2010/main" val="113613103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5" name="Straight Connector 24">
            <a:extLst>
              <a:ext uri="{FF2B5EF4-FFF2-40B4-BE49-F238E27FC236}">
                <a16:creationId xmlns:a16="http://schemas.microsoft.com/office/drawing/2014/main" id="{8820F067-EF25-0CD5-E745-FB4B7A2164EF}"/>
              </a:ext>
            </a:extLst>
          </p:cNvPr>
          <p:cNvCxnSpPr/>
          <p:nvPr/>
        </p:nvCxnSpPr>
        <p:spPr>
          <a:xfrm>
            <a:off x="285750" y="267474"/>
            <a:ext cx="11772900" cy="0"/>
          </a:xfrm>
          <a:prstGeom prst="line">
            <a:avLst/>
          </a:prstGeom>
          <a:ln>
            <a:solidFill>
              <a:srgbClr val="053C8F"/>
            </a:solidFill>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AA550F7C-761D-1390-51F2-3C5B36F1DE53}"/>
              </a:ext>
            </a:extLst>
          </p:cNvPr>
          <p:cNvSpPr txBox="1"/>
          <p:nvPr/>
        </p:nvSpPr>
        <p:spPr>
          <a:xfrm>
            <a:off x="320690" y="12735"/>
            <a:ext cx="1741182"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effectLst/>
                <a:uLnTx/>
                <a:uFillTx/>
                <a:latin typeface="Segoe UI" panose="020B0502040204020203" pitchFamily="34" charset="0"/>
                <a:cs typeface="Segoe UI" panose="020B0502040204020203" pitchFamily="34" charset="0"/>
              </a:rPr>
              <a:t>FORECASTING ANALYSIS</a:t>
            </a:r>
            <a:endParaRPr kumimoji="0" lang="en-US" sz="1100" b="0" i="0" u="none" strike="noStrike" kern="1200" cap="none" spc="0" normalizeH="0" baseline="0" noProof="0" dirty="0">
              <a:ln>
                <a:noFill/>
              </a:ln>
              <a:effectLst/>
              <a:uLnTx/>
              <a:uFillTx/>
              <a:latin typeface="Calibri" panose="020F0502020204030204" pitchFamily="34" charset="0"/>
              <a:ea typeface="+mn-ea"/>
              <a:cs typeface="Calibri" panose="020F0502020204030204" pitchFamily="34" charset="0"/>
            </a:endParaRPr>
          </a:p>
        </p:txBody>
      </p:sp>
      <p:sp>
        <p:nvSpPr>
          <p:cNvPr id="28" name="TextBox 27">
            <a:extLst>
              <a:ext uri="{FF2B5EF4-FFF2-40B4-BE49-F238E27FC236}">
                <a16:creationId xmlns:a16="http://schemas.microsoft.com/office/drawing/2014/main" id="{379B6B42-1E91-C09C-48AE-7F7A2C12CB24}"/>
              </a:ext>
            </a:extLst>
          </p:cNvPr>
          <p:cNvSpPr txBox="1"/>
          <p:nvPr/>
        </p:nvSpPr>
        <p:spPr>
          <a:xfrm>
            <a:off x="3509708" y="34019"/>
            <a:ext cx="1545616"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effectLst/>
                <a:uLnTx/>
                <a:uFillTx/>
                <a:latin typeface="Segoe UI" panose="020B0502040204020203" pitchFamily="34" charset="0"/>
                <a:cs typeface="Segoe UI" panose="020B0502040204020203" pitchFamily="34" charset="0"/>
              </a:rPr>
              <a:t>BUSINESS ANALYTICS</a:t>
            </a:r>
            <a:endParaRPr kumimoji="0" lang="en-US" sz="1100" b="0" i="0" u="none" strike="noStrike" kern="1200" cap="none" spc="0" normalizeH="0" baseline="0" noProof="0" dirty="0">
              <a:ln>
                <a:noFill/>
              </a:ln>
              <a:effectLst/>
              <a:uLnTx/>
              <a:uFillTx/>
              <a:latin typeface="Calibri" panose="020F0502020204030204" pitchFamily="34" charset="0"/>
              <a:ea typeface="+mn-ea"/>
              <a:cs typeface="Calibri" panose="020F0502020204030204" pitchFamily="34" charset="0"/>
            </a:endParaRPr>
          </a:p>
        </p:txBody>
      </p:sp>
      <p:sp>
        <p:nvSpPr>
          <p:cNvPr id="29" name="TextBox 28">
            <a:extLst>
              <a:ext uri="{FF2B5EF4-FFF2-40B4-BE49-F238E27FC236}">
                <a16:creationId xmlns:a16="http://schemas.microsoft.com/office/drawing/2014/main" id="{5E22C124-A3D5-E1B2-7969-7B91F7166C9B}"/>
              </a:ext>
            </a:extLst>
          </p:cNvPr>
          <p:cNvSpPr txBox="1"/>
          <p:nvPr/>
        </p:nvSpPr>
        <p:spPr>
          <a:xfrm>
            <a:off x="6526683" y="34019"/>
            <a:ext cx="2178802"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latin typeface="Segoe UI" panose="020B0502040204020203" pitchFamily="34" charset="0"/>
                <a:cs typeface="Segoe UI" panose="020B0502040204020203" pitchFamily="34" charset="0"/>
              </a:rPr>
              <a:t>AIRFLOW AUTOMATED SYSTEM</a:t>
            </a:r>
            <a:endParaRPr kumimoji="0" lang="en-US" sz="1100" b="0" i="0" u="none" strike="noStrike" kern="1200" cap="none" spc="0" normalizeH="0" baseline="0" noProof="0" dirty="0">
              <a:ln>
                <a:noFill/>
              </a:ln>
              <a:effectLst/>
              <a:uLnTx/>
              <a:uFillTx/>
              <a:latin typeface="Segoe UI" panose="020B0502040204020203" pitchFamily="34" charset="0"/>
              <a:cs typeface="Segoe UI" panose="020B0502040204020203" pitchFamily="34" charset="0"/>
            </a:endParaRPr>
          </a:p>
        </p:txBody>
      </p:sp>
      <p:sp>
        <p:nvSpPr>
          <p:cNvPr id="30" name="TextBox 29">
            <a:extLst>
              <a:ext uri="{FF2B5EF4-FFF2-40B4-BE49-F238E27FC236}">
                <a16:creationId xmlns:a16="http://schemas.microsoft.com/office/drawing/2014/main" id="{4986B5DA-FB37-8EAD-471E-020548A871BB}"/>
              </a:ext>
            </a:extLst>
          </p:cNvPr>
          <p:cNvSpPr txBox="1"/>
          <p:nvPr/>
        </p:nvSpPr>
        <p:spPr>
          <a:xfrm>
            <a:off x="10135192" y="34019"/>
            <a:ext cx="1553630"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latin typeface="Segoe UI" panose="020B0502040204020203" pitchFamily="34" charset="0"/>
                <a:ea typeface="+mn-ea"/>
                <a:cs typeface="Segoe UI" panose="020B0502040204020203" pitchFamily="34" charset="0"/>
              </a:rPr>
              <a:t>RECOMMENDATIONS</a:t>
            </a:r>
            <a:endParaRPr kumimoji="0" lang="en-US" sz="1100" b="0" i="0" u="none" strike="noStrike" kern="1200" cap="none" spc="0" normalizeH="0" baseline="0" noProof="0" dirty="0">
              <a:ln>
                <a:noFill/>
              </a:ln>
              <a:effectLst/>
              <a:uLnTx/>
              <a:uFillTx/>
              <a:latin typeface="Calibri" panose="020F0502020204030204" pitchFamily="34" charset="0"/>
              <a:ea typeface="+mn-ea"/>
              <a:cs typeface="Calibri" panose="020F0502020204030204" pitchFamily="34" charset="0"/>
            </a:endParaRPr>
          </a:p>
        </p:txBody>
      </p:sp>
      <p:sp>
        <p:nvSpPr>
          <p:cNvPr id="33" name="Rectangle 32">
            <a:extLst>
              <a:ext uri="{FF2B5EF4-FFF2-40B4-BE49-F238E27FC236}">
                <a16:creationId xmlns:a16="http://schemas.microsoft.com/office/drawing/2014/main" id="{39C169B3-CD65-DDA5-9D92-9B5A3ACE0E88}"/>
              </a:ext>
            </a:extLst>
          </p:cNvPr>
          <p:cNvSpPr/>
          <p:nvPr/>
        </p:nvSpPr>
        <p:spPr>
          <a:xfrm>
            <a:off x="10035707" y="249910"/>
            <a:ext cx="1752600" cy="45719"/>
          </a:xfrm>
          <a:prstGeom prst="rect">
            <a:avLst/>
          </a:prstGeom>
          <a:solidFill>
            <a:srgbClr val="053C8F"/>
          </a:solidFill>
          <a:ln>
            <a:solidFill>
              <a:srgbClr val="053C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chemeClr val="tx1"/>
              </a:solidFill>
              <a:effectLst/>
              <a:uLnTx/>
              <a:uFillTx/>
              <a:latin typeface="Arial"/>
              <a:ea typeface="+mn-ea"/>
              <a:cs typeface="+mn-cs"/>
            </a:endParaRPr>
          </a:p>
        </p:txBody>
      </p:sp>
      <p:sp>
        <p:nvSpPr>
          <p:cNvPr id="3" name="Slide Number Placeholder 2">
            <a:extLst>
              <a:ext uri="{FF2B5EF4-FFF2-40B4-BE49-F238E27FC236}">
                <a16:creationId xmlns:a16="http://schemas.microsoft.com/office/drawing/2014/main" id="{5C74965C-9415-4C6F-ACDA-8DCE3BA9E9C5}"/>
              </a:ext>
            </a:extLst>
          </p:cNvPr>
          <p:cNvSpPr>
            <a:spLocks noGrp="1"/>
          </p:cNvSpPr>
          <p:nvPr>
            <p:ph type="sldNum" sz="quarter" idx="12"/>
          </p:nvPr>
        </p:nvSpPr>
        <p:spPr>
          <a:xfrm>
            <a:off x="8610600" y="6356350"/>
            <a:ext cx="2743200" cy="365125"/>
          </a:xfrm>
        </p:spPr>
        <p:txBody>
          <a:bodyPr/>
          <a:lstStyle/>
          <a:p>
            <a:fld id="{16C90663-FA6D-4415-87FA-7E8AD6A7A104}" type="slidenum">
              <a:rPr lang="en-US" smtClean="0"/>
              <a:t>55</a:t>
            </a:fld>
            <a:endParaRPr lang="en-US"/>
          </a:p>
        </p:txBody>
      </p:sp>
      <p:sp>
        <p:nvSpPr>
          <p:cNvPr id="12" name="Title 1">
            <a:extLst>
              <a:ext uri="{FF2B5EF4-FFF2-40B4-BE49-F238E27FC236}">
                <a16:creationId xmlns:a16="http://schemas.microsoft.com/office/drawing/2014/main" id="{4E4A4992-D32B-4A3E-B9D3-52D7B477593B}"/>
              </a:ext>
            </a:extLst>
          </p:cNvPr>
          <p:cNvSpPr txBox="1">
            <a:spLocks/>
          </p:cNvSpPr>
          <p:nvPr/>
        </p:nvSpPr>
        <p:spPr>
          <a:xfrm>
            <a:off x="184012" y="294547"/>
            <a:ext cx="2178803" cy="77274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solidFill>
                  <a:srgbClr val="053C8F"/>
                </a:solidFill>
                <a:latin typeface="Segoe UI" panose="020B0502040204020203" pitchFamily="34" charset="0"/>
                <a:cs typeface="Segoe UI" panose="020B0502040204020203" pitchFamily="34" charset="0"/>
              </a:rPr>
              <a:t>Bundling</a:t>
            </a:r>
            <a:endParaRPr lang="en-US" sz="2400" dirty="0">
              <a:solidFill>
                <a:srgbClr val="053C8F"/>
              </a:solidFill>
              <a:latin typeface="Segoe UI" panose="020B0502040204020203" pitchFamily="34" charset="0"/>
              <a:cs typeface="Segoe UI" panose="020B0502040204020203" pitchFamily="34" charset="0"/>
            </a:endParaRPr>
          </a:p>
        </p:txBody>
      </p:sp>
      <p:pic>
        <p:nvPicPr>
          <p:cNvPr id="19" name="Picture 18">
            <a:extLst>
              <a:ext uri="{FF2B5EF4-FFF2-40B4-BE49-F238E27FC236}">
                <a16:creationId xmlns:a16="http://schemas.microsoft.com/office/drawing/2014/main" id="{61A50F57-BB28-4387-A43F-262419EC135D}"/>
              </a:ext>
            </a:extLst>
          </p:cNvPr>
          <p:cNvPicPr>
            <a:picLocks noChangeAspect="1"/>
          </p:cNvPicPr>
          <p:nvPr/>
        </p:nvPicPr>
        <p:blipFill rotWithShape="1">
          <a:blip r:embed="rId2"/>
          <a:srcRect l="34094" t="10053" r="37814" b="9078"/>
          <a:stretch/>
        </p:blipFill>
        <p:spPr>
          <a:xfrm>
            <a:off x="10115577" y="1486842"/>
            <a:ext cx="1704131" cy="4905729"/>
          </a:xfrm>
          <a:prstGeom prst="rect">
            <a:avLst/>
          </a:prstGeom>
        </p:spPr>
      </p:pic>
      <p:pic>
        <p:nvPicPr>
          <p:cNvPr id="21" name="Picture 20">
            <a:extLst>
              <a:ext uri="{FF2B5EF4-FFF2-40B4-BE49-F238E27FC236}">
                <a16:creationId xmlns:a16="http://schemas.microsoft.com/office/drawing/2014/main" id="{8B91DEA6-6E0D-4A62-86EB-896C525DAFD2}"/>
              </a:ext>
            </a:extLst>
          </p:cNvPr>
          <p:cNvPicPr>
            <a:picLocks noChangeAspect="1"/>
          </p:cNvPicPr>
          <p:nvPr/>
        </p:nvPicPr>
        <p:blipFill rotWithShape="1">
          <a:blip r:embed="rId3"/>
          <a:srcRect l="31359" t="-2035" r="29691" b="2035"/>
          <a:stretch/>
        </p:blipFill>
        <p:spPr>
          <a:xfrm>
            <a:off x="9031095" y="1683693"/>
            <a:ext cx="1680463" cy="4314345"/>
          </a:xfrm>
          <a:prstGeom prst="rect">
            <a:avLst/>
          </a:prstGeom>
        </p:spPr>
      </p:pic>
      <p:pic>
        <p:nvPicPr>
          <p:cNvPr id="22" name="Picture 21">
            <a:extLst>
              <a:ext uri="{FF2B5EF4-FFF2-40B4-BE49-F238E27FC236}">
                <a16:creationId xmlns:a16="http://schemas.microsoft.com/office/drawing/2014/main" id="{BC5E4405-7545-440C-AB1F-0361973D68D3}"/>
              </a:ext>
            </a:extLst>
          </p:cNvPr>
          <p:cNvPicPr>
            <a:picLocks noChangeAspect="1"/>
          </p:cNvPicPr>
          <p:nvPr/>
        </p:nvPicPr>
        <p:blipFill rotWithShape="1">
          <a:blip r:embed="rId4"/>
          <a:srcRect l="18412" t="20204" r="26379" b="33936"/>
          <a:stretch/>
        </p:blipFill>
        <p:spPr>
          <a:xfrm>
            <a:off x="8144692" y="3942412"/>
            <a:ext cx="3209107" cy="2665678"/>
          </a:xfrm>
          <a:prstGeom prst="rect">
            <a:avLst/>
          </a:prstGeom>
        </p:spPr>
      </p:pic>
      <p:pic>
        <p:nvPicPr>
          <p:cNvPr id="31" name="Picture 30">
            <a:extLst>
              <a:ext uri="{FF2B5EF4-FFF2-40B4-BE49-F238E27FC236}">
                <a16:creationId xmlns:a16="http://schemas.microsoft.com/office/drawing/2014/main" id="{134E0304-3541-417A-BFA1-D817BD61C48B}"/>
              </a:ext>
            </a:extLst>
          </p:cNvPr>
          <p:cNvPicPr>
            <a:picLocks noChangeAspect="1"/>
          </p:cNvPicPr>
          <p:nvPr/>
        </p:nvPicPr>
        <p:blipFill rotWithShape="1">
          <a:blip r:embed="rId3"/>
          <a:srcRect l="31359" t="-2035" r="29691" b="2035"/>
          <a:stretch/>
        </p:blipFill>
        <p:spPr>
          <a:xfrm>
            <a:off x="6372934" y="300167"/>
            <a:ext cx="607636" cy="1560017"/>
          </a:xfrm>
          <a:prstGeom prst="rect">
            <a:avLst/>
          </a:prstGeom>
        </p:spPr>
      </p:pic>
      <p:pic>
        <p:nvPicPr>
          <p:cNvPr id="32" name="Picture 31">
            <a:extLst>
              <a:ext uri="{FF2B5EF4-FFF2-40B4-BE49-F238E27FC236}">
                <a16:creationId xmlns:a16="http://schemas.microsoft.com/office/drawing/2014/main" id="{9464D457-B61A-4E35-A983-CAD594CC41A6}"/>
              </a:ext>
            </a:extLst>
          </p:cNvPr>
          <p:cNvPicPr>
            <a:picLocks noChangeAspect="1"/>
          </p:cNvPicPr>
          <p:nvPr/>
        </p:nvPicPr>
        <p:blipFill rotWithShape="1">
          <a:blip r:embed="rId2"/>
          <a:srcRect l="34094" t="10053" r="37814" b="9078"/>
          <a:stretch/>
        </p:blipFill>
        <p:spPr>
          <a:xfrm flipH="1">
            <a:off x="7373469" y="329648"/>
            <a:ext cx="541912" cy="1560016"/>
          </a:xfrm>
          <a:prstGeom prst="rect">
            <a:avLst/>
          </a:prstGeom>
        </p:spPr>
      </p:pic>
      <p:pic>
        <p:nvPicPr>
          <p:cNvPr id="34" name="Picture 33">
            <a:extLst>
              <a:ext uri="{FF2B5EF4-FFF2-40B4-BE49-F238E27FC236}">
                <a16:creationId xmlns:a16="http://schemas.microsoft.com/office/drawing/2014/main" id="{60F46921-D8F1-4FD0-8E21-08C3B20D1DB7}"/>
              </a:ext>
            </a:extLst>
          </p:cNvPr>
          <p:cNvPicPr>
            <a:picLocks noChangeAspect="1"/>
          </p:cNvPicPr>
          <p:nvPr/>
        </p:nvPicPr>
        <p:blipFill rotWithShape="1">
          <a:blip r:embed="rId4"/>
          <a:srcRect l="18412" t="20204" r="26379" b="33936"/>
          <a:stretch/>
        </p:blipFill>
        <p:spPr>
          <a:xfrm>
            <a:off x="7891086" y="645849"/>
            <a:ext cx="1249422" cy="1037845"/>
          </a:xfrm>
          <a:prstGeom prst="rect">
            <a:avLst/>
          </a:prstGeom>
        </p:spPr>
      </p:pic>
      <p:sp>
        <p:nvSpPr>
          <p:cNvPr id="35" name="Title 1">
            <a:extLst>
              <a:ext uri="{FF2B5EF4-FFF2-40B4-BE49-F238E27FC236}">
                <a16:creationId xmlns:a16="http://schemas.microsoft.com/office/drawing/2014/main" id="{B7EFE389-D580-4352-B56F-B384E208C124}"/>
              </a:ext>
            </a:extLst>
          </p:cNvPr>
          <p:cNvSpPr txBox="1">
            <a:spLocks/>
          </p:cNvSpPr>
          <p:nvPr/>
        </p:nvSpPr>
        <p:spPr>
          <a:xfrm>
            <a:off x="6950829" y="983679"/>
            <a:ext cx="557339" cy="56317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solidFill>
                  <a:srgbClr val="053C8F"/>
                </a:solidFill>
                <a:latin typeface="Segoe UI" panose="020B0502040204020203" pitchFamily="34" charset="0"/>
                <a:cs typeface="Segoe UI" panose="020B0502040204020203" pitchFamily="34" charset="0"/>
              </a:rPr>
              <a:t>X</a:t>
            </a:r>
            <a:endParaRPr lang="en-US" sz="2400" dirty="0">
              <a:solidFill>
                <a:srgbClr val="053C8F"/>
              </a:solidFill>
              <a:latin typeface="Segoe UI" panose="020B0502040204020203" pitchFamily="34" charset="0"/>
              <a:cs typeface="Segoe UI" panose="020B0502040204020203" pitchFamily="34" charset="0"/>
            </a:endParaRPr>
          </a:p>
        </p:txBody>
      </p:sp>
      <p:sp>
        <p:nvSpPr>
          <p:cNvPr id="36" name="Title 1">
            <a:extLst>
              <a:ext uri="{FF2B5EF4-FFF2-40B4-BE49-F238E27FC236}">
                <a16:creationId xmlns:a16="http://schemas.microsoft.com/office/drawing/2014/main" id="{8CBC0359-310D-4225-A0A4-917A7F0F48E3}"/>
              </a:ext>
            </a:extLst>
          </p:cNvPr>
          <p:cNvSpPr txBox="1">
            <a:spLocks/>
          </p:cNvSpPr>
          <p:nvPr/>
        </p:nvSpPr>
        <p:spPr>
          <a:xfrm>
            <a:off x="7771889" y="983680"/>
            <a:ext cx="557339" cy="56317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solidFill>
                  <a:srgbClr val="053C8F"/>
                </a:solidFill>
                <a:latin typeface="Segoe UI" panose="020B0502040204020203" pitchFamily="34" charset="0"/>
                <a:cs typeface="Segoe UI" panose="020B0502040204020203" pitchFamily="34" charset="0"/>
              </a:rPr>
              <a:t>X</a:t>
            </a:r>
            <a:endParaRPr lang="en-US" sz="2400" dirty="0">
              <a:solidFill>
                <a:srgbClr val="053C8F"/>
              </a:solidFill>
              <a:latin typeface="Segoe UI" panose="020B0502040204020203" pitchFamily="34" charset="0"/>
              <a:cs typeface="Segoe UI" panose="020B0502040204020203" pitchFamily="34" charset="0"/>
            </a:endParaRPr>
          </a:p>
        </p:txBody>
      </p:sp>
      <p:cxnSp>
        <p:nvCxnSpPr>
          <p:cNvPr id="37" name="Straight Connector 36">
            <a:extLst>
              <a:ext uri="{FF2B5EF4-FFF2-40B4-BE49-F238E27FC236}">
                <a16:creationId xmlns:a16="http://schemas.microsoft.com/office/drawing/2014/main" id="{4BD531DC-20EF-4922-A9CA-B3B430800EE8}"/>
              </a:ext>
            </a:extLst>
          </p:cNvPr>
          <p:cNvCxnSpPr>
            <a:cxnSpLocks/>
          </p:cNvCxnSpPr>
          <p:nvPr/>
        </p:nvCxnSpPr>
        <p:spPr>
          <a:xfrm flipV="1">
            <a:off x="5586565" y="1285300"/>
            <a:ext cx="0" cy="4505900"/>
          </a:xfrm>
          <a:prstGeom prst="line">
            <a:avLst/>
          </a:prstGeom>
          <a:ln>
            <a:solidFill>
              <a:srgbClr val="053C8F"/>
            </a:solidFill>
          </a:ln>
        </p:spPr>
        <p:style>
          <a:lnRef idx="2">
            <a:schemeClr val="accent1"/>
          </a:lnRef>
          <a:fillRef idx="0">
            <a:schemeClr val="accent1"/>
          </a:fillRef>
          <a:effectRef idx="1">
            <a:schemeClr val="accent1"/>
          </a:effectRef>
          <a:fontRef idx="minor">
            <a:schemeClr val="tx1"/>
          </a:fontRef>
        </p:style>
      </p:cxnSp>
      <p:sp>
        <p:nvSpPr>
          <p:cNvPr id="39" name="Title 1">
            <a:extLst>
              <a:ext uri="{FF2B5EF4-FFF2-40B4-BE49-F238E27FC236}">
                <a16:creationId xmlns:a16="http://schemas.microsoft.com/office/drawing/2014/main" id="{4137E149-57A3-4D2E-953F-144C5FBA9245}"/>
              </a:ext>
            </a:extLst>
          </p:cNvPr>
          <p:cNvSpPr txBox="1">
            <a:spLocks/>
          </p:cNvSpPr>
          <p:nvPr/>
        </p:nvSpPr>
        <p:spPr>
          <a:xfrm>
            <a:off x="8196487" y="1825867"/>
            <a:ext cx="943531" cy="447507"/>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solidFill>
                  <a:srgbClr val="053C8F"/>
                </a:solidFill>
                <a:latin typeface="Segoe UI" panose="020B0502040204020203" pitchFamily="34" charset="0"/>
                <a:cs typeface="Segoe UI" panose="020B0502040204020203" pitchFamily="34" charset="0"/>
              </a:rPr>
              <a:t>$2.85</a:t>
            </a:r>
            <a:endParaRPr lang="en-US" sz="2400" dirty="0">
              <a:solidFill>
                <a:srgbClr val="053C8F"/>
              </a:solidFill>
              <a:latin typeface="Segoe UI" panose="020B0502040204020203" pitchFamily="34" charset="0"/>
              <a:cs typeface="Segoe UI" panose="020B0502040204020203" pitchFamily="34" charset="0"/>
            </a:endParaRPr>
          </a:p>
        </p:txBody>
      </p:sp>
      <p:sp>
        <p:nvSpPr>
          <p:cNvPr id="40" name="Title 1">
            <a:extLst>
              <a:ext uri="{FF2B5EF4-FFF2-40B4-BE49-F238E27FC236}">
                <a16:creationId xmlns:a16="http://schemas.microsoft.com/office/drawing/2014/main" id="{95E6CAFD-DE20-445B-84F4-335C25914C9C}"/>
              </a:ext>
            </a:extLst>
          </p:cNvPr>
          <p:cNvSpPr txBox="1">
            <a:spLocks/>
          </p:cNvSpPr>
          <p:nvPr/>
        </p:nvSpPr>
        <p:spPr>
          <a:xfrm>
            <a:off x="6210176" y="1825169"/>
            <a:ext cx="943531" cy="447507"/>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solidFill>
                  <a:srgbClr val="053C8F"/>
                </a:solidFill>
                <a:latin typeface="Segoe UI" panose="020B0502040204020203" pitchFamily="34" charset="0"/>
                <a:cs typeface="Segoe UI" panose="020B0502040204020203" pitchFamily="34" charset="0"/>
              </a:rPr>
              <a:t>$2.30</a:t>
            </a:r>
            <a:endParaRPr lang="en-US" sz="2400" dirty="0">
              <a:solidFill>
                <a:srgbClr val="053C8F"/>
              </a:solidFill>
              <a:latin typeface="Segoe UI" panose="020B0502040204020203" pitchFamily="34" charset="0"/>
              <a:cs typeface="Segoe UI" panose="020B0502040204020203" pitchFamily="34" charset="0"/>
            </a:endParaRPr>
          </a:p>
        </p:txBody>
      </p:sp>
      <p:sp>
        <p:nvSpPr>
          <p:cNvPr id="41" name="Title 1">
            <a:extLst>
              <a:ext uri="{FF2B5EF4-FFF2-40B4-BE49-F238E27FC236}">
                <a16:creationId xmlns:a16="http://schemas.microsoft.com/office/drawing/2014/main" id="{AB0C72C1-C866-48C5-95F4-776ADAE9DA2D}"/>
              </a:ext>
            </a:extLst>
          </p:cNvPr>
          <p:cNvSpPr txBox="1">
            <a:spLocks/>
          </p:cNvSpPr>
          <p:nvPr/>
        </p:nvSpPr>
        <p:spPr>
          <a:xfrm>
            <a:off x="7189154" y="1845406"/>
            <a:ext cx="943531" cy="447507"/>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solidFill>
                  <a:srgbClr val="053C8F"/>
                </a:solidFill>
                <a:latin typeface="Segoe UI" panose="020B0502040204020203" pitchFamily="34" charset="0"/>
                <a:cs typeface="Segoe UI" panose="020B0502040204020203" pitchFamily="34" charset="0"/>
              </a:rPr>
              <a:t>$2.20</a:t>
            </a:r>
            <a:endParaRPr lang="en-US" sz="2400" dirty="0">
              <a:solidFill>
                <a:srgbClr val="053C8F"/>
              </a:solidFill>
              <a:latin typeface="Segoe UI" panose="020B0502040204020203" pitchFamily="34" charset="0"/>
              <a:cs typeface="Segoe UI" panose="020B0502040204020203" pitchFamily="34" charset="0"/>
            </a:endParaRPr>
          </a:p>
        </p:txBody>
      </p:sp>
      <p:sp>
        <p:nvSpPr>
          <p:cNvPr id="43" name="Arrow: Bent 42">
            <a:extLst>
              <a:ext uri="{FF2B5EF4-FFF2-40B4-BE49-F238E27FC236}">
                <a16:creationId xmlns:a16="http://schemas.microsoft.com/office/drawing/2014/main" id="{8940447C-F208-4195-BDDD-258CA71A0D2C}"/>
              </a:ext>
            </a:extLst>
          </p:cNvPr>
          <p:cNvSpPr/>
          <p:nvPr/>
        </p:nvSpPr>
        <p:spPr>
          <a:xfrm rot="10800000" flipH="1">
            <a:off x="7508169" y="2391128"/>
            <a:ext cx="1631848" cy="1219388"/>
          </a:xfrm>
          <a:prstGeom prst="bentArrow">
            <a:avLst>
              <a:gd name="adj1" fmla="val 17462"/>
              <a:gd name="adj2" fmla="val 29307"/>
              <a:gd name="adj3" fmla="val 34692"/>
              <a:gd name="adj4" fmla="val 50211"/>
            </a:avLst>
          </a:prstGeom>
          <a:solidFill>
            <a:srgbClr val="053C8F"/>
          </a:solidFill>
          <a:ln>
            <a:solidFill>
              <a:srgbClr val="053C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4" name="Title 1">
            <a:extLst>
              <a:ext uri="{FF2B5EF4-FFF2-40B4-BE49-F238E27FC236}">
                <a16:creationId xmlns:a16="http://schemas.microsoft.com/office/drawing/2014/main" id="{ABA39B2B-53DE-4CDF-90FF-480773DA85F4}"/>
              </a:ext>
            </a:extLst>
          </p:cNvPr>
          <p:cNvSpPr txBox="1">
            <a:spLocks/>
          </p:cNvSpPr>
          <p:nvPr/>
        </p:nvSpPr>
        <p:spPr>
          <a:xfrm>
            <a:off x="7649597" y="4421468"/>
            <a:ext cx="1015385" cy="545496"/>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solidFill>
                  <a:srgbClr val="053C8F"/>
                </a:solidFill>
                <a:latin typeface="Segoe UI" panose="020B0502040204020203" pitchFamily="34" charset="0"/>
                <a:cs typeface="Segoe UI" panose="020B0502040204020203" pitchFamily="34" charset="0"/>
              </a:rPr>
              <a:t>$7.35</a:t>
            </a:r>
            <a:endParaRPr lang="en-US" sz="2400" dirty="0">
              <a:solidFill>
                <a:srgbClr val="053C8F"/>
              </a:solidFill>
              <a:latin typeface="Segoe UI" panose="020B0502040204020203" pitchFamily="34" charset="0"/>
              <a:cs typeface="Segoe UI" panose="020B0502040204020203" pitchFamily="34" charset="0"/>
            </a:endParaRPr>
          </a:p>
        </p:txBody>
      </p:sp>
      <p:sp>
        <p:nvSpPr>
          <p:cNvPr id="45" name="Title 1">
            <a:extLst>
              <a:ext uri="{FF2B5EF4-FFF2-40B4-BE49-F238E27FC236}">
                <a16:creationId xmlns:a16="http://schemas.microsoft.com/office/drawing/2014/main" id="{C91A71F4-4AF6-41BA-8689-D56D5C128A03}"/>
              </a:ext>
            </a:extLst>
          </p:cNvPr>
          <p:cNvSpPr txBox="1">
            <a:spLocks/>
          </p:cNvSpPr>
          <p:nvPr/>
        </p:nvSpPr>
        <p:spPr>
          <a:xfrm>
            <a:off x="7544658" y="5197913"/>
            <a:ext cx="1503670" cy="9368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solidFill>
                  <a:srgbClr val="053C8F"/>
                </a:solidFill>
                <a:latin typeface="Segoe UI" panose="020B0502040204020203" pitchFamily="34" charset="0"/>
                <a:cs typeface="Segoe UI" panose="020B0502040204020203" pitchFamily="34" charset="0"/>
              </a:rPr>
              <a:t>$6.30</a:t>
            </a:r>
            <a:endParaRPr lang="en-US" sz="2400" b="1" dirty="0">
              <a:solidFill>
                <a:srgbClr val="053C8F"/>
              </a:solidFill>
              <a:latin typeface="Segoe UI" panose="020B0502040204020203" pitchFamily="34" charset="0"/>
              <a:cs typeface="Segoe UI" panose="020B0502040204020203" pitchFamily="34" charset="0"/>
            </a:endParaRPr>
          </a:p>
        </p:txBody>
      </p:sp>
      <p:sp>
        <p:nvSpPr>
          <p:cNvPr id="47" name="Title 1">
            <a:extLst>
              <a:ext uri="{FF2B5EF4-FFF2-40B4-BE49-F238E27FC236}">
                <a16:creationId xmlns:a16="http://schemas.microsoft.com/office/drawing/2014/main" id="{B83E3467-641E-4213-9D44-914F961100B8}"/>
              </a:ext>
            </a:extLst>
          </p:cNvPr>
          <p:cNvSpPr txBox="1">
            <a:spLocks/>
          </p:cNvSpPr>
          <p:nvPr/>
        </p:nvSpPr>
        <p:spPr>
          <a:xfrm>
            <a:off x="7948009" y="4388413"/>
            <a:ext cx="843916" cy="65786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rgbClr val="C00000"/>
                </a:solidFill>
                <a:latin typeface="Segoe UI" panose="020B0502040204020203" pitchFamily="34" charset="0"/>
                <a:cs typeface="Segoe UI" panose="020B0502040204020203" pitchFamily="34" charset="0"/>
              </a:rPr>
              <a:t>X</a:t>
            </a:r>
            <a:endParaRPr lang="en-US" sz="3600" dirty="0">
              <a:solidFill>
                <a:srgbClr val="C00000"/>
              </a:solidFill>
              <a:latin typeface="Segoe UI" panose="020B0502040204020203" pitchFamily="34" charset="0"/>
              <a:cs typeface="Segoe UI" panose="020B0502040204020203" pitchFamily="34" charset="0"/>
            </a:endParaRPr>
          </a:p>
        </p:txBody>
      </p:sp>
      <p:sp>
        <p:nvSpPr>
          <p:cNvPr id="48" name="Arrow: Down 47">
            <a:extLst>
              <a:ext uri="{FF2B5EF4-FFF2-40B4-BE49-F238E27FC236}">
                <a16:creationId xmlns:a16="http://schemas.microsoft.com/office/drawing/2014/main" id="{1CDA01C4-3B07-4D64-9429-439C1B7C920A}"/>
              </a:ext>
            </a:extLst>
          </p:cNvPr>
          <p:cNvSpPr/>
          <p:nvPr/>
        </p:nvSpPr>
        <p:spPr>
          <a:xfrm>
            <a:off x="8089412" y="5019118"/>
            <a:ext cx="231565" cy="369006"/>
          </a:xfrm>
          <a:prstGeom prst="downArrow">
            <a:avLst/>
          </a:prstGeom>
          <a:solidFill>
            <a:srgbClr val="053C8F"/>
          </a:solidFill>
          <a:ln>
            <a:solidFill>
              <a:srgbClr val="053C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Rounded Corners 48">
            <a:extLst>
              <a:ext uri="{FF2B5EF4-FFF2-40B4-BE49-F238E27FC236}">
                <a16:creationId xmlns:a16="http://schemas.microsoft.com/office/drawing/2014/main" id="{8C78E539-B226-4F90-8C12-75C6BFBCC25B}"/>
              </a:ext>
            </a:extLst>
          </p:cNvPr>
          <p:cNvSpPr/>
          <p:nvPr/>
        </p:nvSpPr>
        <p:spPr>
          <a:xfrm>
            <a:off x="206284" y="1389236"/>
            <a:ext cx="2746071" cy="801267"/>
          </a:xfrm>
          <a:prstGeom prst="roundRect">
            <a:avLst/>
          </a:prstGeom>
          <a:solidFill>
            <a:srgbClr val="053C8F"/>
          </a:solidFill>
          <a:ln>
            <a:solidFill>
              <a:srgbClr val="053C8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defRPr/>
            </a:pPr>
            <a:r>
              <a:rPr lang="en-US" sz="2000" b="1" dirty="0">
                <a:solidFill>
                  <a:schemeClr val="bg1"/>
                </a:solidFill>
                <a:latin typeface="Segoe UI" panose="020B0502040204020203" pitchFamily="34" charset="0"/>
                <a:cs typeface="Segoe UI" panose="020B0502040204020203" pitchFamily="34" charset="0"/>
              </a:rPr>
              <a:t>Colored Hair Care Bundle</a:t>
            </a:r>
            <a:endParaRPr kumimoji="0" lang="en-US" sz="2000" b="1" i="0" u="none" strike="noStrike" kern="1200" cap="none" spc="0" normalizeH="0" baseline="0" noProof="0" dirty="0">
              <a:ln>
                <a:noFill/>
              </a:ln>
              <a:solidFill>
                <a:schemeClr val="bg1"/>
              </a:solidFill>
              <a:effectLst/>
              <a:uLnTx/>
              <a:uFillTx/>
              <a:latin typeface="Aptos" panose="02110004020202020204"/>
              <a:ea typeface="+mn-ea"/>
              <a:cs typeface="+mn-cs"/>
            </a:endParaRPr>
          </a:p>
        </p:txBody>
      </p:sp>
      <p:sp>
        <p:nvSpPr>
          <p:cNvPr id="50" name="Rectangle: Rounded Corners 49">
            <a:extLst>
              <a:ext uri="{FF2B5EF4-FFF2-40B4-BE49-F238E27FC236}">
                <a16:creationId xmlns:a16="http://schemas.microsoft.com/office/drawing/2014/main" id="{604BD807-22C9-4ACB-BA75-B87A912A129F}"/>
              </a:ext>
            </a:extLst>
          </p:cNvPr>
          <p:cNvSpPr/>
          <p:nvPr/>
        </p:nvSpPr>
        <p:spPr>
          <a:xfrm>
            <a:off x="2577480" y="4388413"/>
            <a:ext cx="2746071" cy="801267"/>
          </a:xfrm>
          <a:prstGeom prst="roundRect">
            <a:avLst/>
          </a:prstGeom>
          <a:noFill/>
          <a:ln>
            <a:solidFill>
              <a:srgbClr val="053C8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rgbClr val="053C8F"/>
                </a:solidFill>
                <a:latin typeface="Segoe UI" panose="020B0502040204020203" pitchFamily="34" charset="0"/>
                <a:cs typeface="Segoe UI" panose="020B0502040204020203" pitchFamily="34" charset="0"/>
              </a:rPr>
              <a:t>Kids Hair Care Bundles</a:t>
            </a:r>
          </a:p>
        </p:txBody>
      </p:sp>
      <p:sp>
        <p:nvSpPr>
          <p:cNvPr id="51" name="Rectangle: Rounded Corners 50">
            <a:extLst>
              <a:ext uri="{FF2B5EF4-FFF2-40B4-BE49-F238E27FC236}">
                <a16:creationId xmlns:a16="http://schemas.microsoft.com/office/drawing/2014/main" id="{A7578C2F-392A-4A70-B673-F5A2F0620DD4}"/>
              </a:ext>
            </a:extLst>
          </p:cNvPr>
          <p:cNvSpPr/>
          <p:nvPr/>
        </p:nvSpPr>
        <p:spPr>
          <a:xfrm>
            <a:off x="206284" y="3403114"/>
            <a:ext cx="2746071" cy="801267"/>
          </a:xfrm>
          <a:prstGeom prst="roundRect">
            <a:avLst/>
          </a:prstGeom>
          <a:solidFill>
            <a:srgbClr val="053C8F"/>
          </a:solidFill>
          <a:ln>
            <a:solidFill>
              <a:srgbClr val="053C8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solidFill>
                <a:latin typeface="Segoe UI" panose="020B0502040204020203" pitchFamily="34" charset="0"/>
                <a:cs typeface="Segoe UI" panose="020B0502040204020203" pitchFamily="34" charset="0"/>
              </a:rPr>
              <a:t>Damaged Hair Care Bundle</a:t>
            </a:r>
          </a:p>
        </p:txBody>
      </p:sp>
      <p:sp>
        <p:nvSpPr>
          <p:cNvPr id="52" name="Rectangle: Rounded Corners 51">
            <a:extLst>
              <a:ext uri="{FF2B5EF4-FFF2-40B4-BE49-F238E27FC236}">
                <a16:creationId xmlns:a16="http://schemas.microsoft.com/office/drawing/2014/main" id="{0E112587-1744-40EF-8F63-B2F435C0F218}"/>
              </a:ext>
            </a:extLst>
          </p:cNvPr>
          <p:cNvSpPr/>
          <p:nvPr/>
        </p:nvSpPr>
        <p:spPr>
          <a:xfrm>
            <a:off x="2601573" y="2374535"/>
            <a:ext cx="2746071" cy="801267"/>
          </a:xfrm>
          <a:prstGeom prst="roundRect">
            <a:avLst/>
          </a:prstGeom>
          <a:noFill/>
          <a:ln>
            <a:solidFill>
              <a:srgbClr val="053C8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rgbClr val="053C8F"/>
                </a:solidFill>
                <a:latin typeface="Segoe UI" panose="020B0502040204020203" pitchFamily="34" charset="0"/>
                <a:cs typeface="Segoe UI" panose="020B0502040204020203" pitchFamily="34" charset="0"/>
              </a:rPr>
              <a:t>Fall Control Bundle</a:t>
            </a:r>
          </a:p>
        </p:txBody>
      </p:sp>
      <p:sp>
        <p:nvSpPr>
          <p:cNvPr id="53" name="Rectangle: Rounded Corners 52">
            <a:extLst>
              <a:ext uri="{FF2B5EF4-FFF2-40B4-BE49-F238E27FC236}">
                <a16:creationId xmlns:a16="http://schemas.microsoft.com/office/drawing/2014/main" id="{8F59A907-625D-4241-A5C6-46FAAE53C9CA}"/>
              </a:ext>
            </a:extLst>
          </p:cNvPr>
          <p:cNvSpPr/>
          <p:nvPr/>
        </p:nvSpPr>
        <p:spPr>
          <a:xfrm>
            <a:off x="215908" y="5333509"/>
            <a:ext cx="2746071" cy="801267"/>
          </a:xfrm>
          <a:prstGeom prst="roundRect">
            <a:avLst/>
          </a:prstGeom>
          <a:solidFill>
            <a:srgbClr val="053C8F"/>
          </a:solidFill>
          <a:ln>
            <a:solidFill>
              <a:srgbClr val="053C8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solidFill>
                <a:latin typeface="Segoe UI" panose="020B0502040204020203" pitchFamily="34" charset="0"/>
                <a:cs typeface="Segoe UI" panose="020B0502040204020203" pitchFamily="34" charset="0"/>
              </a:rPr>
              <a:t>Hijab Hair Care Bundle</a:t>
            </a:r>
          </a:p>
        </p:txBody>
      </p:sp>
    </p:spTree>
    <p:extLst>
      <p:ext uri="{BB962C8B-B14F-4D97-AF65-F5344CB8AC3E}">
        <p14:creationId xmlns:p14="http://schemas.microsoft.com/office/powerpoint/2010/main" val="366697330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5" name="Straight Connector 24">
            <a:extLst>
              <a:ext uri="{FF2B5EF4-FFF2-40B4-BE49-F238E27FC236}">
                <a16:creationId xmlns:a16="http://schemas.microsoft.com/office/drawing/2014/main" id="{8820F067-EF25-0CD5-E745-FB4B7A2164EF}"/>
              </a:ext>
            </a:extLst>
          </p:cNvPr>
          <p:cNvCxnSpPr/>
          <p:nvPr/>
        </p:nvCxnSpPr>
        <p:spPr>
          <a:xfrm>
            <a:off x="285750" y="267474"/>
            <a:ext cx="11772900" cy="0"/>
          </a:xfrm>
          <a:prstGeom prst="line">
            <a:avLst/>
          </a:prstGeom>
          <a:ln>
            <a:solidFill>
              <a:srgbClr val="053C8F"/>
            </a:solidFill>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AA550F7C-761D-1390-51F2-3C5B36F1DE53}"/>
              </a:ext>
            </a:extLst>
          </p:cNvPr>
          <p:cNvSpPr txBox="1"/>
          <p:nvPr/>
        </p:nvSpPr>
        <p:spPr>
          <a:xfrm>
            <a:off x="320690" y="12735"/>
            <a:ext cx="1741182"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effectLst/>
                <a:uLnTx/>
                <a:uFillTx/>
                <a:latin typeface="Segoe UI" panose="020B0502040204020203" pitchFamily="34" charset="0"/>
                <a:cs typeface="Segoe UI" panose="020B0502040204020203" pitchFamily="34" charset="0"/>
              </a:rPr>
              <a:t>FORECASTING ANALYSIS</a:t>
            </a:r>
            <a:endParaRPr kumimoji="0" lang="en-US" sz="1100" b="0" i="0" u="none" strike="noStrike" kern="1200" cap="none" spc="0" normalizeH="0" baseline="0" noProof="0" dirty="0">
              <a:ln>
                <a:noFill/>
              </a:ln>
              <a:effectLst/>
              <a:uLnTx/>
              <a:uFillTx/>
              <a:latin typeface="Calibri" panose="020F0502020204030204" pitchFamily="34" charset="0"/>
              <a:ea typeface="+mn-ea"/>
              <a:cs typeface="Calibri" panose="020F0502020204030204" pitchFamily="34" charset="0"/>
            </a:endParaRPr>
          </a:p>
        </p:txBody>
      </p:sp>
      <p:sp>
        <p:nvSpPr>
          <p:cNvPr id="28" name="TextBox 27">
            <a:extLst>
              <a:ext uri="{FF2B5EF4-FFF2-40B4-BE49-F238E27FC236}">
                <a16:creationId xmlns:a16="http://schemas.microsoft.com/office/drawing/2014/main" id="{379B6B42-1E91-C09C-48AE-7F7A2C12CB24}"/>
              </a:ext>
            </a:extLst>
          </p:cNvPr>
          <p:cNvSpPr txBox="1"/>
          <p:nvPr/>
        </p:nvSpPr>
        <p:spPr>
          <a:xfrm>
            <a:off x="3509708" y="34019"/>
            <a:ext cx="1545616"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effectLst/>
                <a:uLnTx/>
                <a:uFillTx/>
                <a:latin typeface="Segoe UI" panose="020B0502040204020203" pitchFamily="34" charset="0"/>
                <a:cs typeface="Segoe UI" panose="020B0502040204020203" pitchFamily="34" charset="0"/>
              </a:rPr>
              <a:t>BUSINESS ANALYTICS</a:t>
            </a:r>
            <a:endParaRPr kumimoji="0" lang="en-US" sz="1100" b="0" i="0" u="none" strike="noStrike" kern="1200" cap="none" spc="0" normalizeH="0" baseline="0" noProof="0" dirty="0">
              <a:ln>
                <a:noFill/>
              </a:ln>
              <a:effectLst/>
              <a:uLnTx/>
              <a:uFillTx/>
              <a:latin typeface="Calibri" panose="020F0502020204030204" pitchFamily="34" charset="0"/>
              <a:ea typeface="+mn-ea"/>
              <a:cs typeface="Calibri" panose="020F0502020204030204" pitchFamily="34" charset="0"/>
            </a:endParaRPr>
          </a:p>
        </p:txBody>
      </p:sp>
      <p:sp>
        <p:nvSpPr>
          <p:cNvPr id="29" name="TextBox 28">
            <a:extLst>
              <a:ext uri="{FF2B5EF4-FFF2-40B4-BE49-F238E27FC236}">
                <a16:creationId xmlns:a16="http://schemas.microsoft.com/office/drawing/2014/main" id="{5E22C124-A3D5-E1B2-7969-7B91F7166C9B}"/>
              </a:ext>
            </a:extLst>
          </p:cNvPr>
          <p:cNvSpPr txBox="1"/>
          <p:nvPr/>
        </p:nvSpPr>
        <p:spPr>
          <a:xfrm>
            <a:off x="6526683" y="34019"/>
            <a:ext cx="2178802"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latin typeface="Segoe UI" panose="020B0502040204020203" pitchFamily="34" charset="0"/>
                <a:cs typeface="Segoe UI" panose="020B0502040204020203" pitchFamily="34" charset="0"/>
              </a:rPr>
              <a:t>AIRFLOW AUTOMATED SYSTEM</a:t>
            </a:r>
            <a:endParaRPr kumimoji="0" lang="en-US" sz="1100" b="0" i="0" u="none" strike="noStrike" kern="1200" cap="none" spc="0" normalizeH="0" baseline="0" noProof="0" dirty="0">
              <a:ln>
                <a:noFill/>
              </a:ln>
              <a:effectLst/>
              <a:uLnTx/>
              <a:uFillTx/>
              <a:latin typeface="Segoe UI" panose="020B0502040204020203" pitchFamily="34" charset="0"/>
              <a:cs typeface="Segoe UI" panose="020B0502040204020203" pitchFamily="34" charset="0"/>
            </a:endParaRPr>
          </a:p>
        </p:txBody>
      </p:sp>
      <p:sp>
        <p:nvSpPr>
          <p:cNvPr id="30" name="TextBox 29">
            <a:extLst>
              <a:ext uri="{FF2B5EF4-FFF2-40B4-BE49-F238E27FC236}">
                <a16:creationId xmlns:a16="http://schemas.microsoft.com/office/drawing/2014/main" id="{4986B5DA-FB37-8EAD-471E-020548A871BB}"/>
              </a:ext>
            </a:extLst>
          </p:cNvPr>
          <p:cNvSpPr txBox="1"/>
          <p:nvPr/>
        </p:nvSpPr>
        <p:spPr>
          <a:xfrm>
            <a:off x="10135192" y="34019"/>
            <a:ext cx="1553630"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latin typeface="Segoe UI" panose="020B0502040204020203" pitchFamily="34" charset="0"/>
                <a:ea typeface="+mn-ea"/>
                <a:cs typeface="Segoe UI" panose="020B0502040204020203" pitchFamily="34" charset="0"/>
              </a:rPr>
              <a:t>RECOMMENDATIONS</a:t>
            </a:r>
            <a:endParaRPr kumimoji="0" lang="en-US" sz="1100" b="0" i="0" u="none" strike="noStrike" kern="1200" cap="none" spc="0" normalizeH="0" baseline="0" noProof="0" dirty="0">
              <a:ln>
                <a:noFill/>
              </a:ln>
              <a:effectLst/>
              <a:uLnTx/>
              <a:uFillTx/>
              <a:latin typeface="Calibri" panose="020F0502020204030204" pitchFamily="34" charset="0"/>
              <a:ea typeface="+mn-ea"/>
              <a:cs typeface="Calibri" panose="020F0502020204030204" pitchFamily="34" charset="0"/>
            </a:endParaRPr>
          </a:p>
        </p:txBody>
      </p:sp>
      <p:sp>
        <p:nvSpPr>
          <p:cNvPr id="33" name="Rectangle 32">
            <a:extLst>
              <a:ext uri="{FF2B5EF4-FFF2-40B4-BE49-F238E27FC236}">
                <a16:creationId xmlns:a16="http://schemas.microsoft.com/office/drawing/2014/main" id="{39C169B3-CD65-DDA5-9D92-9B5A3ACE0E88}"/>
              </a:ext>
            </a:extLst>
          </p:cNvPr>
          <p:cNvSpPr/>
          <p:nvPr/>
        </p:nvSpPr>
        <p:spPr>
          <a:xfrm>
            <a:off x="10035707" y="249910"/>
            <a:ext cx="1752600" cy="45719"/>
          </a:xfrm>
          <a:prstGeom prst="rect">
            <a:avLst/>
          </a:prstGeom>
          <a:solidFill>
            <a:srgbClr val="053C8F"/>
          </a:solidFill>
          <a:ln>
            <a:solidFill>
              <a:srgbClr val="053C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chemeClr val="tx1"/>
              </a:solidFill>
              <a:effectLst/>
              <a:uLnTx/>
              <a:uFillTx/>
              <a:latin typeface="Arial"/>
              <a:ea typeface="+mn-ea"/>
              <a:cs typeface="+mn-cs"/>
            </a:endParaRPr>
          </a:p>
        </p:txBody>
      </p:sp>
      <p:sp>
        <p:nvSpPr>
          <p:cNvPr id="3" name="Slide Number Placeholder 2">
            <a:extLst>
              <a:ext uri="{FF2B5EF4-FFF2-40B4-BE49-F238E27FC236}">
                <a16:creationId xmlns:a16="http://schemas.microsoft.com/office/drawing/2014/main" id="{5C74965C-9415-4C6F-ACDA-8DCE3BA9E9C5}"/>
              </a:ext>
            </a:extLst>
          </p:cNvPr>
          <p:cNvSpPr>
            <a:spLocks noGrp="1"/>
          </p:cNvSpPr>
          <p:nvPr>
            <p:ph type="sldNum" sz="quarter" idx="12"/>
          </p:nvPr>
        </p:nvSpPr>
        <p:spPr/>
        <p:txBody>
          <a:bodyPr/>
          <a:lstStyle/>
          <a:p>
            <a:fld id="{16C90663-FA6D-4415-87FA-7E8AD6A7A104}" type="slidenum">
              <a:rPr lang="en-US" smtClean="0"/>
              <a:t>56</a:t>
            </a:fld>
            <a:endParaRPr lang="en-US"/>
          </a:p>
        </p:txBody>
      </p:sp>
      <p:sp>
        <p:nvSpPr>
          <p:cNvPr id="13" name="Rectangle 12">
            <a:extLst>
              <a:ext uri="{FF2B5EF4-FFF2-40B4-BE49-F238E27FC236}">
                <a16:creationId xmlns:a16="http://schemas.microsoft.com/office/drawing/2014/main" id="{4C719D7B-294D-4DEB-A235-9716002AB2D1}"/>
              </a:ext>
            </a:extLst>
          </p:cNvPr>
          <p:cNvSpPr/>
          <p:nvPr/>
        </p:nvSpPr>
        <p:spPr>
          <a:xfrm>
            <a:off x="0" y="1791702"/>
            <a:ext cx="6370319" cy="3647437"/>
          </a:xfrm>
          <a:prstGeom prst="rect">
            <a:avLst/>
          </a:prstGeom>
          <a:solidFill>
            <a:srgbClr val="053C8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itle 1">
            <a:extLst>
              <a:ext uri="{FF2B5EF4-FFF2-40B4-BE49-F238E27FC236}">
                <a16:creationId xmlns:a16="http://schemas.microsoft.com/office/drawing/2014/main" id="{F23B0E13-1DB3-454F-80DD-48D709CA4DAB}"/>
              </a:ext>
            </a:extLst>
          </p:cNvPr>
          <p:cNvSpPr txBox="1">
            <a:spLocks/>
          </p:cNvSpPr>
          <p:nvPr/>
        </p:nvSpPr>
        <p:spPr>
          <a:xfrm>
            <a:off x="285750" y="2035728"/>
            <a:ext cx="5678170" cy="315938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400" b="1" dirty="0">
                <a:solidFill>
                  <a:schemeClr val="bg1"/>
                </a:solidFill>
                <a:latin typeface="Segoe UI" panose="020B0502040204020203" pitchFamily="34" charset="0"/>
                <a:cs typeface="Segoe UI" panose="020B0502040204020203" pitchFamily="34" charset="0"/>
                <a:hlinkClick r:id="rId2">
                  <a:extLst>
                    <a:ext uri="{A12FA001-AC4F-418D-AE19-62706E023703}">
                      <ahyp:hlinkClr xmlns:ahyp="http://schemas.microsoft.com/office/drawing/2018/hyperlinkcolor" val="tx"/>
                    </a:ext>
                  </a:extLst>
                </a:hlinkClick>
              </a:rPr>
              <a:t>COSMALINE’S</a:t>
            </a:r>
          </a:p>
          <a:p>
            <a:pPr algn="ctr"/>
            <a:r>
              <a:rPr lang="en-US" sz="5400" b="1" dirty="0">
                <a:solidFill>
                  <a:schemeClr val="bg1"/>
                </a:solidFill>
                <a:latin typeface="Segoe UI" panose="020B0502040204020203" pitchFamily="34" charset="0"/>
                <a:cs typeface="Segoe UI" panose="020B0502040204020203" pitchFamily="34" charset="0"/>
                <a:hlinkClick r:id="rId2">
                  <a:extLst>
                    <a:ext uri="{A12FA001-AC4F-418D-AE19-62706E023703}">
                      <ahyp:hlinkClr xmlns:ahyp="http://schemas.microsoft.com/office/drawing/2018/hyperlinkcolor" val="tx"/>
                    </a:ext>
                  </a:extLst>
                </a:hlinkClick>
              </a:rPr>
              <a:t>Website</a:t>
            </a:r>
            <a:endParaRPr lang="en-US" sz="4000" dirty="0">
              <a:solidFill>
                <a:schemeClr val="bg1"/>
              </a:solidFill>
              <a:latin typeface="Segoe UI" panose="020B0502040204020203" pitchFamily="34" charset="0"/>
              <a:cs typeface="Segoe UI" panose="020B0502040204020203" pitchFamily="34" charset="0"/>
            </a:endParaRPr>
          </a:p>
        </p:txBody>
      </p:sp>
      <p:pic>
        <p:nvPicPr>
          <p:cNvPr id="5" name="Picture 4">
            <a:extLst>
              <a:ext uri="{FF2B5EF4-FFF2-40B4-BE49-F238E27FC236}">
                <a16:creationId xmlns:a16="http://schemas.microsoft.com/office/drawing/2014/main" id="{98E099B6-CC60-4060-9839-C74BD044FD09}"/>
              </a:ext>
            </a:extLst>
          </p:cNvPr>
          <p:cNvPicPr>
            <a:picLocks noChangeAspect="1"/>
          </p:cNvPicPr>
          <p:nvPr/>
        </p:nvPicPr>
        <p:blipFill rotWithShape="1">
          <a:blip r:embed="rId3"/>
          <a:srcRect l="1" t="7225" r="2142" b="8444"/>
          <a:stretch/>
        </p:blipFill>
        <p:spPr>
          <a:xfrm>
            <a:off x="7305040" y="509371"/>
            <a:ext cx="3723640" cy="6212103"/>
          </a:xfrm>
          <a:prstGeom prst="rect">
            <a:avLst/>
          </a:prstGeom>
        </p:spPr>
      </p:pic>
      <p:sp>
        <p:nvSpPr>
          <p:cNvPr id="12" name="Title 1">
            <a:extLst>
              <a:ext uri="{FF2B5EF4-FFF2-40B4-BE49-F238E27FC236}">
                <a16:creationId xmlns:a16="http://schemas.microsoft.com/office/drawing/2014/main" id="{BFFD34F4-CDBA-40E9-8AE7-4CB322E5D56F}"/>
              </a:ext>
            </a:extLst>
          </p:cNvPr>
          <p:cNvSpPr txBox="1">
            <a:spLocks/>
          </p:cNvSpPr>
          <p:nvPr/>
        </p:nvSpPr>
        <p:spPr>
          <a:xfrm>
            <a:off x="102732" y="400628"/>
            <a:ext cx="8012475" cy="77274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solidFill>
                  <a:srgbClr val="053C8F"/>
                </a:solidFill>
                <a:latin typeface="Segoe UI" panose="020B0502040204020203" pitchFamily="34" charset="0"/>
                <a:cs typeface="Segoe UI" panose="020B0502040204020203" pitchFamily="34" charset="0"/>
              </a:rPr>
              <a:t>Cross-Selling</a:t>
            </a:r>
            <a:endParaRPr lang="en-US" sz="2400" dirty="0">
              <a:solidFill>
                <a:srgbClr val="053C8F"/>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97400581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5" name="Straight Connector 24">
            <a:extLst>
              <a:ext uri="{FF2B5EF4-FFF2-40B4-BE49-F238E27FC236}">
                <a16:creationId xmlns:a16="http://schemas.microsoft.com/office/drawing/2014/main" id="{8820F067-EF25-0CD5-E745-FB4B7A2164EF}"/>
              </a:ext>
            </a:extLst>
          </p:cNvPr>
          <p:cNvCxnSpPr/>
          <p:nvPr/>
        </p:nvCxnSpPr>
        <p:spPr>
          <a:xfrm>
            <a:off x="285750" y="267474"/>
            <a:ext cx="11772900" cy="0"/>
          </a:xfrm>
          <a:prstGeom prst="line">
            <a:avLst/>
          </a:prstGeom>
          <a:ln>
            <a:solidFill>
              <a:srgbClr val="053C8F"/>
            </a:solidFill>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AA550F7C-761D-1390-51F2-3C5B36F1DE53}"/>
              </a:ext>
            </a:extLst>
          </p:cNvPr>
          <p:cNvSpPr txBox="1"/>
          <p:nvPr/>
        </p:nvSpPr>
        <p:spPr>
          <a:xfrm>
            <a:off x="320690" y="12735"/>
            <a:ext cx="1741182"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effectLst/>
                <a:uLnTx/>
                <a:uFillTx/>
                <a:latin typeface="Segoe UI" panose="020B0502040204020203" pitchFamily="34" charset="0"/>
                <a:cs typeface="Segoe UI" panose="020B0502040204020203" pitchFamily="34" charset="0"/>
              </a:rPr>
              <a:t>FORECASTING ANALYSIS</a:t>
            </a:r>
            <a:endParaRPr kumimoji="0" lang="en-US" sz="1100" b="0" i="0" u="none" strike="noStrike" kern="1200" cap="none" spc="0" normalizeH="0" baseline="0" noProof="0" dirty="0">
              <a:ln>
                <a:noFill/>
              </a:ln>
              <a:effectLst/>
              <a:uLnTx/>
              <a:uFillTx/>
              <a:latin typeface="Calibri" panose="020F0502020204030204" pitchFamily="34" charset="0"/>
              <a:ea typeface="+mn-ea"/>
              <a:cs typeface="Calibri" panose="020F0502020204030204" pitchFamily="34" charset="0"/>
            </a:endParaRPr>
          </a:p>
        </p:txBody>
      </p:sp>
      <p:sp>
        <p:nvSpPr>
          <p:cNvPr id="28" name="TextBox 27">
            <a:extLst>
              <a:ext uri="{FF2B5EF4-FFF2-40B4-BE49-F238E27FC236}">
                <a16:creationId xmlns:a16="http://schemas.microsoft.com/office/drawing/2014/main" id="{379B6B42-1E91-C09C-48AE-7F7A2C12CB24}"/>
              </a:ext>
            </a:extLst>
          </p:cNvPr>
          <p:cNvSpPr txBox="1"/>
          <p:nvPr/>
        </p:nvSpPr>
        <p:spPr>
          <a:xfrm>
            <a:off x="3509708" y="34019"/>
            <a:ext cx="1545616"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effectLst/>
                <a:uLnTx/>
                <a:uFillTx/>
                <a:latin typeface="Segoe UI" panose="020B0502040204020203" pitchFamily="34" charset="0"/>
                <a:cs typeface="Segoe UI" panose="020B0502040204020203" pitchFamily="34" charset="0"/>
              </a:rPr>
              <a:t>BUSINESS ANALYTICS</a:t>
            </a:r>
            <a:endParaRPr kumimoji="0" lang="en-US" sz="1100" b="0" i="0" u="none" strike="noStrike" kern="1200" cap="none" spc="0" normalizeH="0" baseline="0" noProof="0" dirty="0">
              <a:ln>
                <a:noFill/>
              </a:ln>
              <a:effectLst/>
              <a:uLnTx/>
              <a:uFillTx/>
              <a:latin typeface="Calibri" panose="020F0502020204030204" pitchFamily="34" charset="0"/>
              <a:ea typeface="+mn-ea"/>
              <a:cs typeface="Calibri" panose="020F0502020204030204" pitchFamily="34" charset="0"/>
            </a:endParaRPr>
          </a:p>
        </p:txBody>
      </p:sp>
      <p:sp>
        <p:nvSpPr>
          <p:cNvPr id="29" name="TextBox 28">
            <a:extLst>
              <a:ext uri="{FF2B5EF4-FFF2-40B4-BE49-F238E27FC236}">
                <a16:creationId xmlns:a16="http://schemas.microsoft.com/office/drawing/2014/main" id="{5E22C124-A3D5-E1B2-7969-7B91F7166C9B}"/>
              </a:ext>
            </a:extLst>
          </p:cNvPr>
          <p:cNvSpPr txBox="1"/>
          <p:nvPr/>
        </p:nvSpPr>
        <p:spPr>
          <a:xfrm>
            <a:off x="6526683" y="34019"/>
            <a:ext cx="2178802"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latin typeface="Segoe UI" panose="020B0502040204020203" pitchFamily="34" charset="0"/>
                <a:cs typeface="Segoe UI" panose="020B0502040204020203" pitchFamily="34" charset="0"/>
              </a:rPr>
              <a:t>AIRFLOW AUTOMATED SYSTEM</a:t>
            </a:r>
            <a:endParaRPr kumimoji="0" lang="en-US" sz="1100" b="0" i="0" u="none" strike="noStrike" kern="1200" cap="none" spc="0" normalizeH="0" baseline="0" noProof="0" dirty="0">
              <a:ln>
                <a:noFill/>
              </a:ln>
              <a:effectLst/>
              <a:uLnTx/>
              <a:uFillTx/>
              <a:latin typeface="Segoe UI" panose="020B0502040204020203" pitchFamily="34" charset="0"/>
              <a:cs typeface="Segoe UI" panose="020B0502040204020203" pitchFamily="34" charset="0"/>
            </a:endParaRPr>
          </a:p>
        </p:txBody>
      </p:sp>
      <p:sp>
        <p:nvSpPr>
          <p:cNvPr id="30" name="TextBox 29">
            <a:extLst>
              <a:ext uri="{FF2B5EF4-FFF2-40B4-BE49-F238E27FC236}">
                <a16:creationId xmlns:a16="http://schemas.microsoft.com/office/drawing/2014/main" id="{4986B5DA-FB37-8EAD-471E-020548A871BB}"/>
              </a:ext>
            </a:extLst>
          </p:cNvPr>
          <p:cNvSpPr txBox="1"/>
          <p:nvPr/>
        </p:nvSpPr>
        <p:spPr>
          <a:xfrm>
            <a:off x="10135192" y="34019"/>
            <a:ext cx="1553630"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latin typeface="Segoe UI" panose="020B0502040204020203" pitchFamily="34" charset="0"/>
                <a:ea typeface="+mn-ea"/>
                <a:cs typeface="Segoe UI" panose="020B0502040204020203" pitchFamily="34" charset="0"/>
              </a:rPr>
              <a:t>RECOMMENDATIONS</a:t>
            </a:r>
            <a:endParaRPr kumimoji="0" lang="en-US" sz="1100" b="0" i="0" u="none" strike="noStrike" kern="1200" cap="none" spc="0" normalizeH="0" baseline="0" noProof="0" dirty="0">
              <a:ln>
                <a:noFill/>
              </a:ln>
              <a:effectLst/>
              <a:uLnTx/>
              <a:uFillTx/>
              <a:latin typeface="Calibri" panose="020F0502020204030204" pitchFamily="34" charset="0"/>
              <a:ea typeface="+mn-ea"/>
              <a:cs typeface="Calibri" panose="020F0502020204030204" pitchFamily="34" charset="0"/>
            </a:endParaRPr>
          </a:p>
        </p:txBody>
      </p:sp>
      <p:sp>
        <p:nvSpPr>
          <p:cNvPr id="33" name="Rectangle 32">
            <a:extLst>
              <a:ext uri="{FF2B5EF4-FFF2-40B4-BE49-F238E27FC236}">
                <a16:creationId xmlns:a16="http://schemas.microsoft.com/office/drawing/2014/main" id="{39C169B3-CD65-DDA5-9D92-9B5A3ACE0E88}"/>
              </a:ext>
            </a:extLst>
          </p:cNvPr>
          <p:cNvSpPr/>
          <p:nvPr/>
        </p:nvSpPr>
        <p:spPr>
          <a:xfrm>
            <a:off x="10035707" y="249910"/>
            <a:ext cx="1752600" cy="45719"/>
          </a:xfrm>
          <a:prstGeom prst="rect">
            <a:avLst/>
          </a:prstGeom>
          <a:solidFill>
            <a:srgbClr val="053C8F"/>
          </a:solidFill>
          <a:ln>
            <a:solidFill>
              <a:srgbClr val="053C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chemeClr val="tx1"/>
              </a:solidFill>
              <a:effectLst/>
              <a:uLnTx/>
              <a:uFillTx/>
              <a:latin typeface="Arial"/>
              <a:ea typeface="+mn-ea"/>
              <a:cs typeface="+mn-cs"/>
            </a:endParaRPr>
          </a:p>
        </p:txBody>
      </p:sp>
      <p:sp>
        <p:nvSpPr>
          <p:cNvPr id="3" name="Slide Number Placeholder 2">
            <a:extLst>
              <a:ext uri="{FF2B5EF4-FFF2-40B4-BE49-F238E27FC236}">
                <a16:creationId xmlns:a16="http://schemas.microsoft.com/office/drawing/2014/main" id="{5C74965C-9415-4C6F-ACDA-8DCE3BA9E9C5}"/>
              </a:ext>
            </a:extLst>
          </p:cNvPr>
          <p:cNvSpPr>
            <a:spLocks noGrp="1"/>
          </p:cNvSpPr>
          <p:nvPr>
            <p:ph type="sldNum" sz="quarter" idx="12"/>
          </p:nvPr>
        </p:nvSpPr>
        <p:spPr/>
        <p:txBody>
          <a:bodyPr/>
          <a:lstStyle/>
          <a:p>
            <a:fld id="{16C90663-FA6D-4415-87FA-7E8AD6A7A104}" type="slidenum">
              <a:rPr lang="en-US" smtClean="0"/>
              <a:t>57</a:t>
            </a:fld>
            <a:endParaRPr lang="en-US"/>
          </a:p>
        </p:txBody>
      </p:sp>
      <p:pic>
        <p:nvPicPr>
          <p:cNvPr id="12" name="Picture 11">
            <a:extLst>
              <a:ext uri="{FF2B5EF4-FFF2-40B4-BE49-F238E27FC236}">
                <a16:creationId xmlns:a16="http://schemas.microsoft.com/office/drawing/2014/main" id="{FCC67752-F284-412D-957D-E82AB10DFBB4}"/>
              </a:ext>
            </a:extLst>
          </p:cNvPr>
          <p:cNvPicPr/>
          <p:nvPr/>
        </p:nvPicPr>
        <p:blipFill rotWithShape="1">
          <a:blip r:embed="rId2">
            <a:extLst>
              <a:ext uri="{28A0092B-C50C-407E-A947-70E740481C1C}">
                <a14:useLocalDpi xmlns:a14="http://schemas.microsoft.com/office/drawing/2010/main" val="0"/>
              </a:ext>
            </a:extLst>
          </a:blip>
          <a:srcRect l="18415" t="169" r="21003" b="-396"/>
          <a:stretch/>
        </p:blipFill>
        <p:spPr bwMode="auto">
          <a:xfrm>
            <a:off x="7182943" y="358913"/>
            <a:ext cx="3060924" cy="6396137"/>
          </a:xfrm>
          <a:prstGeom prst="rect">
            <a:avLst/>
          </a:prstGeom>
          <a:noFill/>
          <a:ln>
            <a:noFill/>
          </a:ln>
          <a:extLst>
            <a:ext uri="{53640926-AAD7-44D8-BBD7-CCE9431645EC}">
              <a14:shadowObscured xmlns:a14="http://schemas.microsoft.com/office/drawing/2010/main"/>
            </a:ext>
          </a:extLst>
        </p:spPr>
      </p:pic>
      <p:sp>
        <p:nvSpPr>
          <p:cNvPr id="13" name="Rectangle 12">
            <a:extLst>
              <a:ext uri="{FF2B5EF4-FFF2-40B4-BE49-F238E27FC236}">
                <a16:creationId xmlns:a16="http://schemas.microsoft.com/office/drawing/2014/main" id="{4C719D7B-294D-4DEB-A235-9716002AB2D1}"/>
              </a:ext>
            </a:extLst>
          </p:cNvPr>
          <p:cNvSpPr/>
          <p:nvPr/>
        </p:nvSpPr>
        <p:spPr>
          <a:xfrm>
            <a:off x="24083" y="358913"/>
            <a:ext cx="6590077" cy="6486351"/>
          </a:xfrm>
          <a:prstGeom prst="rect">
            <a:avLst/>
          </a:prstGeom>
          <a:solidFill>
            <a:srgbClr val="053C8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itle 1">
            <a:extLst>
              <a:ext uri="{FF2B5EF4-FFF2-40B4-BE49-F238E27FC236}">
                <a16:creationId xmlns:a16="http://schemas.microsoft.com/office/drawing/2014/main" id="{F23B0E13-1DB3-454F-80DD-48D709CA4DAB}"/>
              </a:ext>
            </a:extLst>
          </p:cNvPr>
          <p:cNvSpPr txBox="1">
            <a:spLocks/>
          </p:cNvSpPr>
          <p:nvPr/>
        </p:nvSpPr>
        <p:spPr>
          <a:xfrm>
            <a:off x="285750" y="1666613"/>
            <a:ext cx="6003290" cy="408394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Segoe UI" panose="020B0502040204020203" pitchFamily="34" charset="0"/>
                <a:cs typeface="Segoe UI" panose="020B0502040204020203" pitchFamily="34" charset="0"/>
              </a:rPr>
              <a:t>What Could Have Been Done?</a:t>
            </a:r>
          </a:p>
          <a:p>
            <a:r>
              <a:rPr lang="en-US" sz="4000" dirty="0">
                <a:solidFill>
                  <a:schemeClr val="bg1"/>
                </a:solidFill>
                <a:latin typeface="Segoe UI" panose="020B0502040204020203" pitchFamily="34" charset="0"/>
                <a:cs typeface="Segoe UI" panose="020B0502040204020203" pitchFamily="34" charset="0"/>
              </a:rPr>
              <a:t>with Customer Data</a:t>
            </a:r>
          </a:p>
        </p:txBody>
      </p:sp>
    </p:spTree>
    <p:extLst>
      <p:ext uri="{BB962C8B-B14F-4D97-AF65-F5344CB8AC3E}">
        <p14:creationId xmlns:p14="http://schemas.microsoft.com/office/powerpoint/2010/main" val="29466749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Rounded Corners 19">
            <a:extLst>
              <a:ext uri="{FF2B5EF4-FFF2-40B4-BE49-F238E27FC236}">
                <a16:creationId xmlns:a16="http://schemas.microsoft.com/office/drawing/2014/main" id="{79549D1A-C0C4-46DB-96D8-8646F7E53827}"/>
              </a:ext>
            </a:extLst>
          </p:cNvPr>
          <p:cNvSpPr/>
          <p:nvPr/>
        </p:nvSpPr>
        <p:spPr>
          <a:xfrm>
            <a:off x="1077385" y="970200"/>
            <a:ext cx="10433895" cy="5789106"/>
          </a:xfrm>
          <a:prstGeom prst="roundRect">
            <a:avLst/>
          </a:prstGeom>
          <a:solidFill>
            <a:srgbClr val="63BFFD"/>
          </a:solidFill>
          <a:ln>
            <a:solidFill>
              <a:srgbClr val="053C8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defRPr/>
            </a:pPr>
            <a:endParaRPr kumimoji="0" lang="en-US" sz="2400" b="1" i="0" u="none" strike="noStrike" kern="1200" cap="none" spc="0" normalizeH="0" baseline="0" noProof="0" dirty="0">
              <a:ln>
                <a:noFill/>
              </a:ln>
              <a:solidFill>
                <a:schemeClr val="bg1"/>
              </a:solidFill>
              <a:effectLst/>
              <a:uLnTx/>
              <a:uFillTx/>
              <a:latin typeface="Aptos" panose="02110004020202020204"/>
              <a:ea typeface="+mn-ea"/>
              <a:cs typeface="+mn-cs"/>
            </a:endParaRPr>
          </a:p>
        </p:txBody>
      </p:sp>
      <p:sp>
        <p:nvSpPr>
          <p:cNvPr id="3" name="Slide Number Placeholder 2">
            <a:extLst>
              <a:ext uri="{FF2B5EF4-FFF2-40B4-BE49-F238E27FC236}">
                <a16:creationId xmlns:a16="http://schemas.microsoft.com/office/drawing/2014/main" id="{5C74965C-9415-4C6F-ACDA-8DCE3BA9E9C5}"/>
              </a:ext>
            </a:extLst>
          </p:cNvPr>
          <p:cNvSpPr>
            <a:spLocks noGrp="1"/>
          </p:cNvSpPr>
          <p:nvPr>
            <p:ph type="sldNum" sz="quarter" idx="12"/>
          </p:nvPr>
        </p:nvSpPr>
        <p:spPr/>
        <p:txBody>
          <a:bodyPr/>
          <a:lstStyle/>
          <a:p>
            <a:fld id="{16C90663-FA6D-4415-87FA-7E8AD6A7A104}" type="slidenum">
              <a:rPr lang="en-US" smtClean="0"/>
              <a:t>58</a:t>
            </a:fld>
            <a:endParaRPr lang="en-US"/>
          </a:p>
        </p:txBody>
      </p:sp>
      <p:sp>
        <p:nvSpPr>
          <p:cNvPr id="15" name="Rectangle: Rounded Corners 14">
            <a:extLst>
              <a:ext uri="{FF2B5EF4-FFF2-40B4-BE49-F238E27FC236}">
                <a16:creationId xmlns:a16="http://schemas.microsoft.com/office/drawing/2014/main" id="{47482FF6-F873-4E6F-A6A4-7EFE036E876F}"/>
              </a:ext>
            </a:extLst>
          </p:cNvPr>
          <p:cNvSpPr/>
          <p:nvPr/>
        </p:nvSpPr>
        <p:spPr>
          <a:xfrm>
            <a:off x="2832398" y="1276109"/>
            <a:ext cx="1721261" cy="809712"/>
          </a:xfrm>
          <a:prstGeom prst="roundRect">
            <a:avLst/>
          </a:prstGeom>
          <a:solidFill>
            <a:srgbClr val="053C8F"/>
          </a:solidFill>
          <a:ln>
            <a:solidFill>
              <a:srgbClr val="053C8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defRPr/>
            </a:pPr>
            <a:r>
              <a:rPr lang="en-US" sz="2800" b="1" dirty="0">
                <a:solidFill>
                  <a:schemeClr val="bg1"/>
                </a:solidFill>
                <a:latin typeface="Segoe UI" panose="020B0502040204020203" pitchFamily="34" charset="0"/>
                <a:cs typeface="Segoe UI" panose="020B0502040204020203" pitchFamily="34" charset="0"/>
              </a:rPr>
              <a:t>ETL</a:t>
            </a:r>
            <a:endParaRPr kumimoji="0" lang="en-US" sz="2800" b="1" i="0" u="none" strike="noStrike" kern="1200" cap="none" spc="0" normalizeH="0" baseline="0" noProof="0" dirty="0">
              <a:ln>
                <a:noFill/>
              </a:ln>
              <a:solidFill>
                <a:schemeClr val="bg1"/>
              </a:solidFill>
              <a:effectLst/>
              <a:uLnTx/>
              <a:uFillTx/>
              <a:latin typeface="Aptos" panose="02110004020202020204"/>
              <a:ea typeface="+mn-ea"/>
              <a:cs typeface="+mn-cs"/>
            </a:endParaRPr>
          </a:p>
        </p:txBody>
      </p:sp>
      <p:sp>
        <p:nvSpPr>
          <p:cNvPr id="16" name="Rectangle: Rounded Corners 15">
            <a:extLst>
              <a:ext uri="{FF2B5EF4-FFF2-40B4-BE49-F238E27FC236}">
                <a16:creationId xmlns:a16="http://schemas.microsoft.com/office/drawing/2014/main" id="{AD03C270-5FA4-4B6B-85F1-877BE36CA0CF}"/>
              </a:ext>
            </a:extLst>
          </p:cNvPr>
          <p:cNvSpPr/>
          <p:nvPr/>
        </p:nvSpPr>
        <p:spPr>
          <a:xfrm>
            <a:off x="1358977" y="2362724"/>
            <a:ext cx="2400426" cy="1295058"/>
          </a:xfrm>
          <a:prstGeom prst="roundRect">
            <a:avLst/>
          </a:prstGeom>
          <a:solidFill>
            <a:srgbClr val="053C8F"/>
          </a:solidFill>
          <a:ln>
            <a:solidFill>
              <a:srgbClr val="053C8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defRPr/>
            </a:pPr>
            <a:r>
              <a:rPr lang="en-US" sz="2800" b="1" dirty="0">
                <a:solidFill>
                  <a:schemeClr val="bg1"/>
                </a:solidFill>
                <a:latin typeface="Segoe UI" panose="020B0502040204020203" pitchFamily="34" charset="0"/>
                <a:cs typeface="Segoe UI" panose="020B0502040204020203" pitchFamily="34" charset="0"/>
              </a:rPr>
              <a:t>Real time monitoring</a:t>
            </a:r>
            <a:endParaRPr kumimoji="0" lang="en-US" sz="2800" b="1" i="0" u="none" strike="noStrike" kern="1200" cap="none" spc="0" normalizeH="0" baseline="0" noProof="0" dirty="0">
              <a:ln>
                <a:noFill/>
              </a:ln>
              <a:solidFill>
                <a:schemeClr val="bg1"/>
              </a:solidFill>
              <a:effectLst/>
              <a:uLnTx/>
              <a:uFillTx/>
              <a:latin typeface="Aptos" panose="02110004020202020204"/>
              <a:ea typeface="+mn-ea"/>
              <a:cs typeface="+mn-cs"/>
            </a:endParaRPr>
          </a:p>
        </p:txBody>
      </p:sp>
      <p:sp>
        <p:nvSpPr>
          <p:cNvPr id="17" name="Rectangle: Rounded Corners 16">
            <a:extLst>
              <a:ext uri="{FF2B5EF4-FFF2-40B4-BE49-F238E27FC236}">
                <a16:creationId xmlns:a16="http://schemas.microsoft.com/office/drawing/2014/main" id="{17F4C6D1-9997-4FB9-A853-233AC8D39C6F}"/>
              </a:ext>
            </a:extLst>
          </p:cNvPr>
          <p:cNvSpPr/>
          <p:nvPr/>
        </p:nvSpPr>
        <p:spPr>
          <a:xfrm>
            <a:off x="8165509" y="2636823"/>
            <a:ext cx="2757217" cy="1295058"/>
          </a:xfrm>
          <a:prstGeom prst="roundRect">
            <a:avLst/>
          </a:prstGeom>
          <a:solidFill>
            <a:srgbClr val="053C8F"/>
          </a:solidFill>
          <a:ln>
            <a:solidFill>
              <a:srgbClr val="053C8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defRPr/>
            </a:pPr>
            <a:r>
              <a:rPr lang="en-US" sz="2800" b="1" dirty="0">
                <a:solidFill>
                  <a:schemeClr val="bg1"/>
                </a:solidFill>
                <a:latin typeface="Segoe UI" panose="020B0502040204020203" pitchFamily="34" charset="0"/>
                <a:cs typeface="Segoe UI" panose="020B0502040204020203" pitchFamily="34" charset="0"/>
              </a:rPr>
              <a:t>Market Basket Analysis</a:t>
            </a:r>
            <a:endParaRPr kumimoji="0" lang="en-US" sz="2800" b="1" i="0" u="none" strike="noStrike" kern="1200" cap="none" spc="0" normalizeH="0" baseline="0" noProof="0" dirty="0">
              <a:ln>
                <a:noFill/>
              </a:ln>
              <a:solidFill>
                <a:schemeClr val="bg1"/>
              </a:solidFill>
              <a:effectLst/>
              <a:uLnTx/>
              <a:uFillTx/>
              <a:latin typeface="Aptos" panose="02110004020202020204"/>
              <a:ea typeface="+mn-ea"/>
              <a:cs typeface="+mn-cs"/>
            </a:endParaRPr>
          </a:p>
        </p:txBody>
      </p:sp>
      <p:sp>
        <p:nvSpPr>
          <p:cNvPr id="18" name="Rectangle: Rounded Corners 17">
            <a:extLst>
              <a:ext uri="{FF2B5EF4-FFF2-40B4-BE49-F238E27FC236}">
                <a16:creationId xmlns:a16="http://schemas.microsoft.com/office/drawing/2014/main" id="{1B962E26-A641-41D7-A28E-A4A9DFD53461}"/>
              </a:ext>
            </a:extLst>
          </p:cNvPr>
          <p:cNvSpPr/>
          <p:nvPr/>
        </p:nvSpPr>
        <p:spPr>
          <a:xfrm>
            <a:off x="1827860" y="4159034"/>
            <a:ext cx="1880564" cy="673367"/>
          </a:xfrm>
          <a:prstGeom prst="roundRect">
            <a:avLst/>
          </a:prstGeom>
          <a:solidFill>
            <a:srgbClr val="053C8F"/>
          </a:solidFill>
          <a:ln>
            <a:solidFill>
              <a:srgbClr val="053C8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defRPr/>
            </a:pPr>
            <a:r>
              <a:rPr lang="en-US" sz="2800" b="1" dirty="0">
                <a:solidFill>
                  <a:schemeClr val="bg1"/>
                </a:solidFill>
                <a:latin typeface="Segoe UI" panose="020B0502040204020203" pitchFamily="34" charset="0"/>
                <a:cs typeface="Segoe UI" panose="020B0502040204020203" pitchFamily="34" charset="0"/>
              </a:rPr>
              <a:t>EDA</a:t>
            </a:r>
            <a:endParaRPr kumimoji="0" lang="en-US" sz="2800" b="1" i="0" u="none" strike="noStrike" kern="1200" cap="none" spc="0" normalizeH="0" baseline="0" noProof="0" dirty="0">
              <a:ln>
                <a:noFill/>
              </a:ln>
              <a:solidFill>
                <a:schemeClr val="bg1"/>
              </a:solidFill>
              <a:effectLst/>
              <a:uLnTx/>
              <a:uFillTx/>
              <a:latin typeface="Aptos" panose="02110004020202020204"/>
              <a:ea typeface="+mn-ea"/>
              <a:cs typeface="+mn-cs"/>
            </a:endParaRPr>
          </a:p>
        </p:txBody>
      </p:sp>
      <p:sp>
        <p:nvSpPr>
          <p:cNvPr id="19" name="Rectangle: Rounded Corners 18">
            <a:extLst>
              <a:ext uri="{FF2B5EF4-FFF2-40B4-BE49-F238E27FC236}">
                <a16:creationId xmlns:a16="http://schemas.microsoft.com/office/drawing/2014/main" id="{F6D2C0F3-1DA3-4D03-A5D0-58D1F82EFC28}"/>
              </a:ext>
            </a:extLst>
          </p:cNvPr>
          <p:cNvSpPr/>
          <p:nvPr/>
        </p:nvSpPr>
        <p:spPr>
          <a:xfrm>
            <a:off x="6096000" y="1246805"/>
            <a:ext cx="2775893" cy="1071753"/>
          </a:xfrm>
          <a:prstGeom prst="roundRect">
            <a:avLst/>
          </a:prstGeom>
          <a:solidFill>
            <a:srgbClr val="053C8F"/>
          </a:solidFill>
          <a:ln>
            <a:solidFill>
              <a:srgbClr val="053C8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defRPr/>
            </a:pPr>
            <a:r>
              <a:rPr lang="en-US" sz="2800" b="1" dirty="0">
                <a:solidFill>
                  <a:schemeClr val="bg1"/>
                </a:solidFill>
                <a:latin typeface="Segoe UI" panose="020B0502040204020203" pitchFamily="34" charset="0"/>
                <a:cs typeface="Segoe UI" panose="020B0502040204020203" pitchFamily="34" charset="0"/>
              </a:rPr>
              <a:t>Data</a:t>
            </a:r>
          </a:p>
          <a:p>
            <a:pPr lvl="0" algn="ctr">
              <a:defRPr/>
            </a:pPr>
            <a:r>
              <a:rPr lang="en-US" sz="2800" b="1" dirty="0">
                <a:solidFill>
                  <a:schemeClr val="bg1"/>
                </a:solidFill>
                <a:latin typeface="Segoe UI" panose="020B0502040204020203" pitchFamily="34" charset="0"/>
                <a:cs typeface="Segoe UI" panose="020B0502040204020203" pitchFamily="34" charset="0"/>
              </a:rPr>
              <a:t>Reconciliation</a:t>
            </a:r>
            <a:endParaRPr kumimoji="0" lang="en-US" sz="2800" b="1" i="0" u="none" strike="noStrike" kern="1200" cap="none" spc="0" normalizeH="0" baseline="0" noProof="0" dirty="0">
              <a:ln>
                <a:noFill/>
              </a:ln>
              <a:solidFill>
                <a:schemeClr val="bg1"/>
              </a:solidFill>
              <a:effectLst/>
              <a:uLnTx/>
              <a:uFillTx/>
              <a:latin typeface="Aptos" panose="02110004020202020204"/>
              <a:ea typeface="+mn-ea"/>
              <a:cs typeface="+mn-cs"/>
            </a:endParaRPr>
          </a:p>
        </p:txBody>
      </p:sp>
      <p:sp>
        <p:nvSpPr>
          <p:cNvPr id="2" name="Rectangle 1">
            <a:extLst>
              <a:ext uri="{FF2B5EF4-FFF2-40B4-BE49-F238E27FC236}">
                <a16:creationId xmlns:a16="http://schemas.microsoft.com/office/drawing/2014/main" id="{9EAB21FB-841C-4E47-80A3-C79C12ED2CCE}"/>
              </a:ext>
            </a:extLst>
          </p:cNvPr>
          <p:cNvSpPr/>
          <p:nvPr/>
        </p:nvSpPr>
        <p:spPr>
          <a:xfrm>
            <a:off x="2548645" y="262314"/>
            <a:ext cx="7094710" cy="707886"/>
          </a:xfrm>
          <a:prstGeom prst="rect">
            <a:avLst/>
          </a:prstGeom>
        </p:spPr>
        <p:txBody>
          <a:bodyPr wrap="square">
            <a:spAutoFit/>
          </a:bodyPr>
          <a:lstStyle/>
          <a:p>
            <a:pPr lvl="0" algn="ctr">
              <a:defRPr/>
            </a:pPr>
            <a:r>
              <a:rPr lang="en-US" sz="4000" b="1" dirty="0">
                <a:solidFill>
                  <a:srgbClr val="053C8F"/>
                </a:solidFill>
                <a:latin typeface="Segoe UI" panose="020B0502040204020203" pitchFamily="34" charset="0"/>
                <a:cs typeface="Segoe UI" panose="020B0502040204020203" pitchFamily="34" charset="0"/>
              </a:rPr>
              <a:t>Automated Airflow System</a:t>
            </a:r>
            <a:endParaRPr lang="en-US" sz="4000" b="1" dirty="0">
              <a:solidFill>
                <a:srgbClr val="053C8F"/>
              </a:solidFill>
            </a:endParaRPr>
          </a:p>
        </p:txBody>
      </p:sp>
      <p:sp>
        <p:nvSpPr>
          <p:cNvPr id="21" name="Rectangle: Rounded Corners 20">
            <a:extLst>
              <a:ext uri="{FF2B5EF4-FFF2-40B4-BE49-F238E27FC236}">
                <a16:creationId xmlns:a16="http://schemas.microsoft.com/office/drawing/2014/main" id="{1BE82F1D-C5FC-4F01-8E0B-0E947B67B0C9}"/>
              </a:ext>
            </a:extLst>
          </p:cNvPr>
          <p:cNvSpPr/>
          <p:nvPr/>
        </p:nvSpPr>
        <p:spPr>
          <a:xfrm>
            <a:off x="3723173" y="4816349"/>
            <a:ext cx="2870140" cy="1579152"/>
          </a:xfrm>
          <a:prstGeom prst="roundRect">
            <a:avLst/>
          </a:prstGeom>
          <a:solidFill>
            <a:srgbClr val="053C8F"/>
          </a:solidFill>
          <a:ln>
            <a:solidFill>
              <a:srgbClr val="053C8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defRPr/>
            </a:pPr>
            <a:r>
              <a:rPr lang="en-US" sz="2800" b="1" dirty="0">
                <a:solidFill>
                  <a:schemeClr val="bg1"/>
                </a:solidFill>
                <a:latin typeface="Segoe UI" panose="020B0502040204020203" pitchFamily="34" charset="0"/>
                <a:cs typeface="Segoe UI" panose="020B0502040204020203" pitchFamily="34" charset="0"/>
              </a:rPr>
              <a:t>Email</a:t>
            </a:r>
          </a:p>
          <a:p>
            <a:pPr lvl="0" algn="ctr">
              <a:defRPr/>
            </a:pPr>
            <a:r>
              <a:rPr kumimoji="0" lang="en-US" sz="2800" b="1"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Notification </a:t>
            </a:r>
            <a:r>
              <a:rPr kumimoji="0" lang="en-US" sz="2800" b="1" i="0" u="none" strike="noStrike" kern="1200" cap="none" spc="0" normalizeH="0" baseline="0" noProof="0" dirty="0" err="1">
                <a:ln>
                  <a:noFill/>
                </a:ln>
                <a:solidFill>
                  <a:schemeClr val="bg1"/>
                </a:solidFill>
                <a:effectLst/>
                <a:uLnTx/>
                <a:uFillTx/>
                <a:latin typeface="Segoe UI" panose="020B0502040204020203" pitchFamily="34" charset="0"/>
                <a:ea typeface="+mn-ea"/>
                <a:cs typeface="Segoe UI" panose="020B0502040204020203" pitchFamily="34" charset="0"/>
              </a:rPr>
              <a:t>Syste</a:t>
            </a:r>
            <a:r>
              <a:rPr lang="en-US" sz="2800" b="1" dirty="0">
                <a:solidFill>
                  <a:schemeClr val="bg1"/>
                </a:solidFill>
                <a:latin typeface="Segoe UI" panose="020B0502040204020203" pitchFamily="34" charset="0"/>
                <a:cs typeface="Segoe UI" panose="020B0502040204020203" pitchFamily="34" charset="0"/>
              </a:rPr>
              <a:t>m</a:t>
            </a:r>
            <a:endParaRPr kumimoji="0" lang="en-US" sz="2800" b="1" i="0" u="none" strike="noStrike" kern="1200" cap="none" spc="0" normalizeH="0" baseline="0" noProof="0" dirty="0">
              <a:ln>
                <a:noFill/>
              </a:ln>
              <a:solidFill>
                <a:schemeClr val="bg1"/>
              </a:solidFill>
              <a:effectLst/>
              <a:uLnTx/>
              <a:uFillTx/>
              <a:latin typeface="Aptos" panose="02110004020202020204"/>
              <a:ea typeface="+mn-ea"/>
              <a:cs typeface="+mn-cs"/>
            </a:endParaRPr>
          </a:p>
        </p:txBody>
      </p:sp>
      <p:sp>
        <p:nvSpPr>
          <p:cNvPr id="22" name="Rectangle: Rounded Corners 21">
            <a:extLst>
              <a:ext uri="{FF2B5EF4-FFF2-40B4-BE49-F238E27FC236}">
                <a16:creationId xmlns:a16="http://schemas.microsoft.com/office/drawing/2014/main" id="{EE66EE82-9DEC-474F-814E-209321EB4607}"/>
              </a:ext>
            </a:extLst>
          </p:cNvPr>
          <p:cNvSpPr/>
          <p:nvPr/>
        </p:nvSpPr>
        <p:spPr>
          <a:xfrm>
            <a:off x="7549986" y="4633064"/>
            <a:ext cx="2757217" cy="1425059"/>
          </a:xfrm>
          <a:prstGeom prst="roundRect">
            <a:avLst/>
          </a:prstGeom>
          <a:solidFill>
            <a:srgbClr val="053C8F"/>
          </a:solidFill>
          <a:ln>
            <a:solidFill>
              <a:srgbClr val="053C8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defRPr/>
            </a:pPr>
            <a:r>
              <a:rPr lang="en-US" sz="2800" b="1" dirty="0">
                <a:solidFill>
                  <a:schemeClr val="bg1"/>
                </a:solidFill>
                <a:latin typeface="Segoe UI" panose="020B0502040204020203" pitchFamily="34" charset="0"/>
                <a:cs typeface="Segoe UI" panose="020B0502040204020203" pitchFamily="34" charset="0"/>
              </a:rPr>
              <a:t>Error Handling procedures</a:t>
            </a:r>
            <a:endParaRPr kumimoji="0" lang="en-US" sz="2800" b="1" i="0" u="none" strike="noStrike" kern="1200" cap="none" spc="0" normalizeH="0" baseline="0" noProof="0" dirty="0">
              <a:ln>
                <a:noFill/>
              </a:ln>
              <a:solidFill>
                <a:schemeClr val="bg1"/>
              </a:solidFill>
              <a:effectLst/>
              <a:uLnTx/>
              <a:uFillTx/>
              <a:latin typeface="Aptos" panose="02110004020202020204"/>
              <a:ea typeface="+mn-ea"/>
              <a:cs typeface="+mn-cs"/>
            </a:endParaRPr>
          </a:p>
        </p:txBody>
      </p:sp>
      <p:sp>
        <p:nvSpPr>
          <p:cNvPr id="23" name="Rectangle: Rounded Corners 22">
            <a:extLst>
              <a:ext uri="{FF2B5EF4-FFF2-40B4-BE49-F238E27FC236}">
                <a16:creationId xmlns:a16="http://schemas.microsoft.com/office/drawing/2014/main" id="{F19AE202-2228-4CB1-89B3-D6BEE0835CB5}"/>
              </a:ext>
            </a:extLst>
          </p:cNvPr>
          <p:cNvSpPr/>
          <p:nvPr/>
        </p:nvSpPr>
        <p:spPr>
          <a:xfrm>
            <a:off x="4488994" y="2937370"/>
            <a:ext cx="2775893" cy="1295059"/>
          </a:xfrm>
          <a:prstGeom prst="roundRect">
            <a:avLst/>
          </a:prstGeom>
          <a:solidFill>
            <a:srgbClr val="053C8F"/>
          </a:solidFill>
          <a:ln>
            <a:solidFill>
              <a:srgbClr val="053C8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defRPr/>
            </a:pPr>
            <a:r>
              <a:rPr lang="en-US" sz="2800" b="1" dirty="0" err="1">
                <a:solidFill>
                  <a:schemeClr val="bg1"/>
                </a:solidFill>
                <a:latin typeface="Segoe UI" panose="020B0502040204020203" pitchFamily="34" charset="0"/>
                <a:cs typeface="Segoe UI" panose="020B0502040204020203" pitchFamily="34" charset="0"/>
              </a:rPr>
              <a:t>Streamlit</a:t>
            </a:r>
            <a:r>
              <a:rPr lang="en-US" sz="2800" b="1" dirty="0">
                <a:solidFill>
                  <a:schemeClr val="bg1"/>
                </a:solidFill>
                <a:latin typeface="Segoe UI" panose="020B0502040204020203" pitchFamily="34" charset="0"/>
                <a:cs typeface="Segoe UI" panose="020B0502040204020203" pitchFamily="34" charset="0"/>
              </a:rPr>
              <a:t> Application</a:t>
            </a:r>
            <a:endParaRPr kumimoji="0" lang="en-US" sz="2800" b="1" i="0" u="none" strike="noStrike" kern="1200" cap="none" spc="0" normalizeH="0" baseline="0" noProof="0" dirty="0">
              <a:ln>
                <a:noFill/>
              </a:ln>
              <a:solidFill>
                <a:schemeClr val="bg1"/>
              </a:solidFill>
              <a:effectLst/>
              <a:uLnTx/>
              <a:uFillTx/>
              <a:latin typeface="Aptos" panose="02110004020202020204"/>
              <a:ea typeface="+mn-ea"/>
              <a:cs typeface="+mn-cs"/>
            </a:endParaRPr>
          </a:p>
        </p:txBody>
      </p:sp>
    </p:spTree>
    <p:extLst>
      <p:ext uri="{BB962C8B-B14F-4D97-AF65-F5344CB8AC3E}">
        <p14:creationId xmlns:p14="http://schemas.microsoft.com/office/powerpoint/2010/main" val="407308448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25E2851-2642-450D-944F-6A310012DC0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6C90663-FA6D-4415-87FA-7E8AD6A7A104}" type="slidenum">
              <a:rPr kumimoji="0" lang="en-US" sz="1200" b="0" i="0" u="none" strike="noStrike" kern="1200" cap="none" spc="0" normalizeH="0" baseline="0" noProof="0" smtClean="0">
                <a:ln>
                  <a:noFill/>
                </a:ln>
                <a:solidFill>
                  <a:prstClr val="black">
                    <a:tint val="82000"/>
                  </a:prstClr>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dirty="0">
              <a:ln>
                <a:noFill/>
              </a:ln>
              <a:solidFill>
                <a:prstClr val="black">
                  <a:tint val="82000"/>
                </a:prstClr>
              </a:solidFill>
              <a:effectLst/>
              <a:uLnTx/>
              <a:uFillTx/>
              <a:latin typeface="Aptos" panose="02110004020202020204"/>
              <a:ea typeface="+mn-ea"/>
              <a:cs typeface="+mn-cs"/>
            </a:endParaRPr>
          </a:p>
        </p:txBody>
      </p:sp>
      <p:pic>
        <p:nvPicPr>
          <p:cNvPr id="1028" name="Picture 4" descr="The American University of Beirut reveals its new logo that ...">
            <a:extLst>
              <a:ext uri="{FF2B5EF4-FFF2-40B4-BE49-F238E27FC236}">
                <a16:creationId xmlns:a16="http://schemas.microsoft.com/office/drawing/2014/main" id="{32DEA188-8E96-496C-BCFC-DD3DD9C21B5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409" t="15812" r="30850" b="14916"/>
          <a:stretch/>
        </p:blipFill>
        <p:spPr bwMode="auto">
          <a:xfrm>
            <a:off x="1116531" y="342560"/>
            <a:ext cx="4127970" cy="387021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ome | Malia Group">
            <a:extLst>
              <a:ext uri="{FF2B5EF4-FFF2-40B4-BE49-F238E27FC236}">
                <a16:creationId xmlns:a16="http://schemas.microsoft.com/office/drawing/2014/main" id="{CC2580E1-8A47-4890-BC75-FE967CC62AE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5974" r="29375"/>
          <a:stretch/>
        </p:blipFill>
        <p:spPr bwMode="auto">
          <a:xfrm>
            <a:off x="6947501" y="643381"/>
            <a:ext cx="3560886" cy="3129722"/>
          </a:xfrm>
          <a:prstGeom prst="rect">
            <a:avLst/>
          </a:prstGeom>
          <a:noFill/>
          <a:extLst>
            <a:ext uri="{909E8E84-426E-40DD-AFC4-6F175D3DCCD1}">
              <a14:hiddenFill xmlns:a14="http://schemas.microsoft.com/office/drawing/2010/main">
                <a:solidFill>
                  <a:srgbClr val="FFFFFF"/>
                </a:solidFill>
              </a14:hiddenFill>
            </a:ext>
          </a:extLst>
        </p:spPr>
      </p:pic>
      <p:sp>
        <p:nvSpPr>
          <p:cNvPr id="32" name="Fadlo R. Khuri, MD">
            <a:extLst>
              <a:ext uri="{FF2B5EF4-FFF2-40B4-BE49-F238E27FC236}">
                <a16:creationId xmlns:a16="http://schemas.microsoft.com/office/drawing/2014/main" id="{855A1AE1-BAEC-4C84-B51A-1AABAC6AAC26}"/>
              </a:ext>
            </a:extLst>
          </p:cNvPr>
          <p:cNvSpPr txBox="1"/>
          <p:nvPr/>
        </p:nvSpPr>
        <p:spPr>
          <a:xfrm>
            <a:off x="458953" y="5495992"/>
            <a:ext cx="6086752" cy="60529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a:spAutoFit/>
          </a:bodyPr>
          <a:lstStyle>
            <a:lvl1pPr algn="l" defTabSz="457200">
              <a:defRPr sz="3500">
                <a:solidFill>
                  <a:srgbClr val="FFFFFF"/>
                </a:solidFill>
                <a:latin typeface="Proxima Nova Lt"/>
                <a:ea typeface="Proxima Nova Lt"/>
                <a:cs typeface="Proxima Nova Lt"/>
                <a:sym typeface="Proxima Nova Semibold"/>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sz="1800" b="1" dirty="0">
                <a:solidFill>
                  <a:srgbClr val="840032"/>
                </a:solidFill>
                <a:latin typeface="Helvetica" pitchFamily="2" charset="0"/>
              </a:rPr>
              <a:t>Romanos Rizk – 202471561</a:t>
            </a:r>
          </a:p>
          <a:p>
            <a:pPr marL="0" marR="0" lvl="0" indent="0" algn="l" defTabSz="457200" rtl="0" eaLnBrk="1" fontAlgn="auto" latinLnBrk="0" hangingPunct="1">
              <a:lnSpc>
                <a:spcPct val="100000"/>
              </a:lnSpc>
              <a:spcBef>
                <a:spcPts val="0"/>
              </a:spcBef>
              <a:spcAft>
                <a:spcPts val="0"/>
              </a:spcAft>
              <a:buClrTx/>
              <a:buSzTx/>
              <a:buFontTx/>
              <a:buNone/>
              <a:tabLst/>
              <a:defRPr/>
            </a:pPr>
            <a:r>
              <a:rPr lang="en-GB" sz="1800" b="1" dirty="0">
                <a:solidFill>
                  <a:srgbClr val="840032"/>
                </a:solidFill>
                <a:latin typeface="Helvetica" pitchFamily="2" charset="0"/>
              </a:rPr>
              <a:t>Hadil Fares - 202472597</a:t>
            </a:r>
          </a:p>
        </p:txBody>
      </p:sp>
      <p:cxnSp>
        <p:nvCxnSpPr>
          <p:cNvPr id="21" name="Straight Connector 20">
            <a:extLst>
              <a:ext uri="{FF2B5EF4-FFF2-40B4-BE49-F238E27FC236}">
                <a16:creationId xmlns:a16="http://schemas.microsoft.com/office/drawing/2014/main" id="{7292C9A7-0BE6-42D8-A83D-1B857E5032D6}"/>
              </a:ext>
            </a:extLst>
          </p:cNvPr>
          <p:cNvCxnSpPr>
            <a:cxnSpLocks/>
          </p:cNvCxnSpPr>
          <p:nvPr/>
        </p:nvCxnSpPr>
        <p:spPr>
          <a:xfrm>
            <a:off x="6096000" y="467786"/>
            <a:ext cx="0" cy="2660424"/>
          </a:xfrm>
          <a:prstGeom prst="line">
            <a:avLst/>
          </a:prstGeom>
          <a:ln>
            <a:solidFill>
              <a:srgbClr val="053C8F"/>
            </a:solidFill>
          </a:ln>
        </p:spPr>
        <p:style>
          <a:lnRef idx="2">
            <a:schemeClr val="accent1"/>
          </a:lnRef>
          <a:fillRef idx="0">
            <a:schemeClr val="accent1"/>
          </a:fillRef>
          <a:effectRef idx="1">
            <a:schemeClr val="accent1"/>
          </a:effectRef>
          <a:fontRef idx="minor">
            <a:schemeClr val="tx1"/>
          </a:fontRef>
        </p:style>
      </p:cxnSp>
      <p:sp>
        <p:nvSpPr>
          <p:cNvPr id="35" name="Fadlo R. Khuri, MD">
            <a:extLst>
              <a:ext uri="{FF2B5EF4-FFF2-40B4-BE49-F238E27FC236}">
                <a16:creationId xmlns:a16="http://schemas.microsoft.com/office/drawing/2014/main" id="{59740E5B-9791-4F56-A0CE-B74B912E36C4}"/>
              </a:ext>
            </a:extLst>
          </p:cNvPr>
          <p:cNvSpPr txBox="1"/>
          <p:nvPr/>
        </p:nvSpPr>
        <p:spPr>
          <a:xfrm>
            <a:off x="3052623" y="2906583"/>
            <a:ext cx="6086753" cy="140551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a:spAutoFit/>
          </a:bodyPr>
          <a:lstStyle>
            <a:lvl1pPr algn="l" defTabSz="457200">
              <a:defRPr sz="3500">
                <a:solidFill>
                  <a:srgbClr val="FFFFFF"/>
                </a:solidFill>
                <a:latin typeface="Proxima Nova Lt"/>
                <a:ea typeface="Proxima Nova Lt"/>
                <a:cs typeface="Proxima Nova Lt"/>
                <a:sym typeface="Proxima Nova Semibold"/>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sz="8800" b="1" dirty="0">
                <a:solidFill>
                  <a:srgbClr val="053C8F"/>
                </a:solidFill>
                <a:latin typeface="Helvetica" pitchFamily="2" charset="0"/>
              </a:rPr>
              <a:t>X</a:t>
            </a:r>
          </a:p>
        </p:txBody>
      </p:sp>
      <p:sp>
        <p:nvSpPr>
          <p:cNvPr id="2" name="Rectangle 1">
            <a:extLst>
              <a:ext uri="{FF2B5EF4-FFF2-40B4-BE49-F238E27FC236}">
                <a16:creationId xmlns:a16="http://schemas.microsoft.com/office/drawing/2014/main" id="{2E4AAAB1-CA8F-4326-8DEF-3F40FB661DCC}"/>
              </a:ext>
            </a:extLst>
          </p:cNvPr>
          <p:cNvSpPr/>
          <p:nvPr/>
        </p:nvSpPr>
        <p:spPr>
          <a:xfrm>
            <a:off x="4434038" y="4492415"/>
            <a:ext cx="6096000" cy="769441"/>
          </a:xfrm>
          <a:prstGeom prst="rect">
            <a:avLst/>
          </a:prstGeom>
        </p:spPr>
        <p:txBody>
          <a:bodyPr>
            <a:spAutoFit/>
          </a:bodyPr>
          <a:lstStyle/>
          <a:p>
            <a:pPr lvl="0" defTabSz="457200">
              <a:defRPr/>
            </a:pPr>
            <a:r>
              <a:rPr lang="en-GB" sz="4400" b="1" dirty="0">
                <a:solidFill>
                  <a:srgbClr val="053C8F"/>
                </a:solidFill>
                <a:latin typeface="Helvetica" pitchFamily="2" charset="0"/>
              </a:rPr>
              <a:t>THANK YOU</a:t>
            </a:r>
          </a:p>
        </p:txBody>
      </p:sp>
    </p:spTree>
    <p:extLst>
      <p:ext uri="{BB962C8B-B14F-4D97-AF65-F5344CB8AC3E}">
        <p14:creationId xmlns:p14="http://schemas.microsoft.com/office/powerpoint/2010/main" val="28927392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5" name="Straight Connector 24">
            <a:extLst>
              <a:ext uri="{FF2B5EF4-FFF2-40B4-BE49-F238E27FC236}">
                <a16:creationId xmlns:a16="http://schemas.microsoft.com/office/drawing/2014/main" id="{8820F067-EF25-0CD5-E745-FB4B7A2164EF}"/>
              </a:ext>
            </a:extLst>
          </p:cNvPr>
          <p:cNvCxnSpPr/>
          <p:nvPr/>
        </p:nvCxnSpPr>
        <p:spPr>
          <a:xfrm>
            <a:off x="285750" y="267474"/>
            <a:ext cx="11772900" cy="0"/>
          </a:xfrm>
          <a:prstGeom prst="line">
            <a:avLst/>
          </a:prstGeom>
          <a:ln>
            <a:solidFill>
              <a:srgbClr val="053C8F"/>
            </a:solidFill>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AA550F7C-761D-1390-51F2-3C5B36F1DE53}"/>
              </a:ext>
            </a:extLst>
          </p:cNvPr>
          <p:cNvSpPr txBox="1"/>
          <p:nvPr/>
        </p:nvSpPr>
        <p:spPr>
          <a:xfrm>
            <a:off x="655340" y="34636"/>
            <a:ext cx="1196161"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INTRODUCTION</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28" name="TextBox 27">
            <a:extLst>
              <a:ext uri="{FF2B5EF4-FFF2-40B4-BE49-F238E27FC236}">
                <a16:creationId xmlns:a16="http://schemas.microsoft.com/office/drawing/2014/main" id="{379B6B42-1E91-C09C-48AE-7F7A2C12CB24}"/>
              </a:ext>
            </a:extLst>
          </p:cNvPr>
          <p:cNvSpPr txBox="1"/>
          <p:nvPr/>
        </p:nvSpPr>
        <p:spPr>
          <a:xfrm>
            <a:off x="2523184" y="34636"/>
            <a:ext cx="925253"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OBJECTIVES</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29" name="TextBox 28">
            <a:extLst>
              <a:ext uri="{FF2B5EF4-FFF2-40B4-BE49-F238E27FC236}">
                <a16:creationId xmlns:a16="http://schemas.microsoft.com/office/drawing/2014/main" id="{5E22C124-A3D5-E1B2-7969-7B91F7166C9B}"/>
              </a:ext>
            </a:extLst>
          </p:cNvPr>
          <p:cNvSpPr txBox="1"/>
          <p:nvPr/>
        </p:nvSpPr>
        <p:spPr>
          <a:xfrm>
            <a:off x="6354752" y="39623"/>
            <a:ext cx="1013419"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ETL PROCESS</a:t>
            </a:r>
          </a:p>
        </p:txBody>
      </p:sp>
      <p:sp>
        <p:nvSpPr>
          <p:cNvPr id="30" name="TextBox 29">
            <a:extLst>
              <a:ext uri="{FF2B5EF4-FFF2-40B4-BE49-F238E27FC236}">
                <a16:creationId xmlns:a16="http://schemas.microsoft.com/office/drawing/2014/main" id="{4986B5DA-FB37-8EAD-471E-020548A871BB}"/>
              </a:ext>
            </a:extLst>
          </p:cNvPr>
          <p:cNvSpPr txBox="1"/>
          <p:nvPr/>
        </p:nvSpPr>
        <p:spPr>
          <a:xfrm>
            <a:off x="8153843" y="31849"/>
            <a:ext cx="1673856"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DATA RECONCILIATION</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31" name="TextBox 30">
            <a:extLst>
              <a:ext uri="{FF2B5EF4-FFF2-40B4-BE49-F238E27FC236}">
                <a16:creationId xmlns:a16="http://schemas.microsoft.com/office/drawing/2014/main" id="{9418541F-E1AC-6ADD-F407-6DE959AA472B}"/>
              </a:ext>
            </a:extLst>
          </p:cNvPr>
          <p:cNvSpPr txBox="1"/>
          <p:nvPr/>
        </p:nvSpPr>
        <p:spPr>
          <a:xfrm>
            <a:off x="10680335" y="39623"/>
            <a:ext cx="1011815"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DASHBOARD</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33" name="Rectangle 32">
            <a:extLst>
              <a:ext uri="{FF2B5EF4-FFF2-40B4-BE49-F238E27FC236}">
                <a16:creationId xmlns:a16="http://schemas.microsoft.com/office/drawing/2014/main" id="{39C169B3-CD65-DDA5-9D92-9B5A3ACE0E88}"/>
              </a:ext>
            </a:extLst>
          </p:cNvPr>
          <p:cNvSpPr/>
          <p:nvPr/>
        </p:nvSpPr>
        <p:spPr>
          <a:xfrm>
            <a:off x="2060952" y="247740"/>
            <a:ext cx="1752600" cy="45719"/>
          </a:xfrm>
          <a:prstGeom prst="rect">
            <a:avLst/>
          </a:prstGeom>
          <a:solidFill>
            <a:srgbClr val="053C8F"/>
          </a:solidFill>
          <a:ln>
            <a:solidFill>
              <a:srgbClr val="053C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black"/>
              </a:solidFill>
              <a:effectLst/>
              <a:uLnTx/>
              <a:uFillTx/>
              <a:latin typeface="Arial"/>
              <a:ea typeface="+mn-ea"/>
              <a:cs typeface="+mn-cs"/>
            </a:endParaRPr>
          </a:p>
        </p:txBody>
      </p:sp>
      <p:sp>
        <p:nvSpPr>
          <p:cNvPr id="3" name="Slide Number Placeholder 2">
            <a:extLst>
              <a:ext uri="{FF2B5EF4-FFF2-40B4-BE49-F238E27FC236}">
                <a16:creationId xmlns:a16="http://schemas.microsoft.com/office/drawing/2014/main" id="{925E2851-2642-450D-944F-6A310012DC0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6C90663-FA6D-4415-87FA-7E8AD6A7A104}" type="slidenum">
              <a:rPr kumimoji="0" lang="en-US" sz="1200" b="0" i="0" u="none" strike="noStrike" kern="1200" cap="none" spc="0" normalizeH="0" baseline="0" noProof="0" smtClean="0">
                <a:ln>
                  <a:noFill/>
                </a:ln>
                <a:solidFill>
                  <a:prstClr val="black">
                    <a:tint val="82000"/>
                  </a:prstClr>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tint val="82000"/>
                </a:prstClr>
              </a:solidFill>
              <a:effectLst/>
              <a:uLnTx/>
              <a:uFillTx/>
              <a:latin typeface="Aptos" panose="02110004020202020204"/>
              <a:ea typeface="+mn-ea"/>
              <a:cs typeface="+mn-cs"/>
            </a:endParaRPr>
          </a:p>
        </p:txBody>
      </p:sp>
      <p:sp>
        <p:nvSpPr>
          <p:cNvPr id="19" name="TextBox 18">
            <a:extLst>
              <a:ext uri="{FF2B5EF4-FFF2-40B4-BE49-F238E27FC236}">
                <a16:creationId xmlns:a16="http://schemas.microsoft.com/office/drawing/2014/main" id="{17756BBC-A09D-4C80-962B-6B4B323A588D}"/>
              </a:ext>
            </a:extLst>
          </p:cNvPr>
          <p:cNvSpPr txBox="1"/>
          <p:nvPr/>
        </p:nvSpPr>
        <p:spPr>
          <a:xfrm>
            <a:off x="4023002" y="32385"/>
            <a:ext cx="1435008"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solidFill>
                  <a:prstClr val="black"/>
                </a:solidFill>
                <a:latin typeface="Segoe UI" panose="020B0502040204020203" pitchFamily="34" charset="0"/>
                <a:cs typeface="Segoe UI" panose="020B0502040204020203" pitchFamily="34" charset="0"/>
              </a:rPr>
              <a:t>DATA DESCRIPTION</a:t>
            </a:r>
            <a:endParaRPr kumimoji="0" lang="en-US" sz="11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16" name="Slide Number Placeholder 2">
            <a:extLst>
              <a:ext uri="{FF2B5EF4-FFF2-40B4-BE49-F238E27FC236}">
                <a16:creationId xmlns:a16="http://schemas.microsoft.com/office/drawing/2014/main" id="{FC0903C2-3207-43C1-BBBB-05C929A153C8}"/>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16C90663-FA6D-4415-87FA-7E8AD6A7A104}" type="slidenum">
              <a:rPr lang="en-US" smtClean="0">
                <a:solidFill>
                  <a:prstClr val="black">
                    <a:tint val="82000"/>
                  </a:prstClr>
                </a:solidFill>
                <a:latin typeface="Aptos" panose="02110004020202020204"/>
              </a:rPr>
              <a:pPr>
                <a:defRPr/>
              </a:pPr>
              <a:t>6</a:t>
            </a:fld>
            <a:endParaRPr lang="en-US" dirty="0">
              <a:solidFill>
                <a:prstClr val="black">
                  <a:tint val="82000"/>
                </a:prstClr>
              </a:solidFill>
              <a:latin typeface="Aptos" panose="02110004020202020204"/>
            </a:endParaRPr>
          </a:p>
        </p:txBody>
      </p:sp>
      <p:sp>
        <p:nvSpPr>
          <p:cNvPr id="17" name="Rectangle: Rounded Corners 16">
            <a:extLst>
              <a:ext uri="{FF2B5EF4-FFF2-40B4-BE49-F238E27FC236}">
                <a16:creationId xmlns:a16="http://schemas.microsoft.com/office/drawing/2014/main" id="{265AB8B5-3FD9-4447-8F79-1FD01D341481}"/>
              </a:ext>
            </a:extLst>
          </p:cNvPr>
          <p:cNvSpPr/>
          <p:nvPr/>
        </p:nvSpPr>
        <p:spPr>
          <a:xfrm>
            <a:off x="838200" y="1532391"/>
            <a:ext cx="10002520" cy="1132622"/>
          </a:xfrm>
          <a:prstGeom prst="roundRect">
            <a:avLst/>
          </a:prstGeom>
          <a:noFill/>
          <a:ln>
            <a:solidFill>
              <a:srgbClr val="053C8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lang="en-US" sz="2400" b="1" kern="0" dirty="0">
                <a:solidFill>
                  <a:srgbClr val="053C8F"/>
                </a:solidFill>
                <a:latin typeface="Arial"/>
                <a:cs typeface="Arial"/>
                <a:sym typeface="Arial"/>
              </a:rPr>
              <a:t>A</a:t>
            </a:r>
            <a:r>
              <a:rPr kumimoji="0" lang="en-US" sz="2400" b="1" i="0" u="none" strike="noStrike" kern="0" cap="none" spc="0" normalizeH="0" baseline="0" noProof="0" dirty="0" err="1">
                <a:ln>
                  <a:noFill/>
                </a:ln>
                <a:solidFill>
                  <a:srgbClr val="053C8F"/>
                </a:solidFill>
                <a:effectLst/>
                <a:uLnTx/>
                <a:uFillTx/>
                <a:latin typeface="Arial"/>
                <a:ea typeface="+mn-ea"/>
                <a:cs typeface="Arial"/>
                <a:sym typeface="Arial"/>
              </a:rPr>
              <a:t>utomated</a:t>
            </a:r>
            <a:r>
              <a:rPr kumimoji="0" lang="en-US" sz="2400" b="1" i="0" u="none" strike="noStrike" kern="0" cap="none" spc="0" normalizeH="0" baseline="0" noProof="0" dirty="0">
                <a:ln>
                  <a:noFill/>
                </a:ln>
                <a:solidFill>
                  <a:srgbClr val="053C8F"/>
                </a:solidFill>
                <a:effectLst/>
                <a:uLnTx/>
                <a:uFillTx/>
                <a:latin typeface="Arial"/>
                <a:ea typeface="+mn-ea"/>
                <a:cs typeface="Arial"/>
                <a:sym typeface="Arial"/>
              </a:rPr>
              <a:t> Data Entry</a:t>
            </a:r>
          </a:p>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US" sz="1200" b="1" i="0" u="none" strike="noStrike" kern="0" cap="none" spc="0" normalizeH="0" baseline="0" noProof="0" dirty="0">
                <a:ln>
                  <a:noFill/>
                </a:ln>
                <a:solidFill>
                  <a:srgbClr val="053C8F"/>
                </a:solidFill>
                <a:effectLst/>
                <a:uLnTx/>
                <a:uFillTx/>
                <a:latin typeface="Arial"/>
                <a:ea typeface="+mn-ea"/>
                <a:cs typeface="Arial"/>
                <a:sym typeface="Arial"/>
              </a:rPr>
              <a:t>	</a:t>
            </a:r>
            <a:r>
              <a:rPr kumimoji="0" lang="en-US" sz="1400" b="1" i="0" u="none" strike="noStrike" kern="0" cap="none" spc="0" normalizeH="0" baseline="0" noProof="0" dirty="0">
                <a:ln>
                  <a:noFill/>
                </a:ln>
                <a:solidFill>
                  <a:srgbClr val="053C8F"/>
                </a:solidFill>
                <a:effectLst/>
                <a:uLnTx/>
                <a:uFillTx/>
                <a:latin typeface="Arial"/>
                <a:ea typeface="+mn-ea"/>
                <a:cs typeface="Arial"/>
                <a:sym typeface="Arial"/>
              </a:rPr>
              <a:t>Automated Extract, Transform, Load (ETL) system that will extract the data from all the present 	sources, convert them into appropriate format, and store them into a permanent database for 	monitoring and analysis</a:t>
            </a:r>
            <a:endParaRPr kumimoji="0" lang="en-US" sz="1200" b="1" i="0" u="none" strike="noStrike" kern="0" cap="none" spc="0" normalizeH="0" baseline="0" noProof="0" dirty="0">
              <a:ln>
                <a:noFill/>
              </a:ln>
              <a:solidFill>
                <a:srgbClr val="053C8F"/>
              </a:solidFill>
              <a:effectLst/>
              <a:uLnTx/>
              <a:uFillTx/>
              <a:latin typeface="Arial"/>
              <a:ea typeface="+mn-ea"/>
              <a:cs typeface="Arial"/>
              <a:sym typeface="Arial"/>
            </a:endParaRPr>
          </a:p>
        </p:txBody>
      </p:sp>
      <p:sp>
        <p:nvSpPr>
          <p:cNvPr id="18" name="Rectangle: Rounded Corners 17">
            <a:extLst>
              <a:ext uri="{FF2B5EF4-FFF2-40B4-BE49-F238E27FC236}">
                <a16:creationId xmlns:a16="http://schemas.microsoft.com/office/drawing/2014/main" id="{EDFD095A-BBF7-4096-9F8C-FF34896F3B8B}"/>
              </a:ext>
            </a:extLst>
          </p:cNvPr>
          <p:cNvSpPr/>
          <p:nvPr/>
        </p:nvSpPr>
        <p:spPr>
          <a:xfrm>
            <a:off x="838200" y="4072791"/>
            <a:ext cx="8496179" cy="1059351"/>
          </a:xfrm>
          <a:prstGeom prst="roundRect">
            <a:avLst/>
          </a:prstGeom>
          <a:noFill/>
          <a:ln>
            <a:solidFill>
              <a:srgbClr val="053C8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US" sz="2400" b="1" i="0" u="none" strike="noStrike" kern="0" cap="none" spc="0" normalizeH="0" baseline="0" noProof="0" dirty="0">
                <a:ln>
                  <a:noFill/>
                </a:ln>
                <a:solidFill>
                  <a:srgbClr val="053C8F"/>
                </a:solidFill>
                <a:effectLst/>
                <a:uLnTx/>
                <a:uFillTx/>
                <a:latin typeface="Arial"/>
                <a:ea typeface="+mn-ea"/>
                <a:cs typeface="Arial"/>
                <a:sym typeface="Arial"/>
              </a:rPr>
              <a:t>Real-Time Monitoring</a:t>
            </a:r>
          </a:p>
          <a:p>
            <a:pPr marL="914400" marR="0" lvl="2" indent="0" algn="l" defTabSz="1219170" rtl="0" eaLnBrk="1" fontAlgn="auto" latinLnBrk="0" hangingPunct="1">
              <a:lnSpc>
                <a:spcPct val="100000"/>
              </a:lnSpc>
              <a:spcBef>
                <a:spcPts val="0"/>
              </a:spcBef>
              <a:spcAft>
                <a:spcPts val="0"/>
              </a:spcAft>
              <a:buClr>
                <a:srgbClr val="000000"/>
              </a:buClr>
              <a:buSzTx/>
              <a:buFontTx/>
              <a:buNone/>
              <a:tabLst/>
              <a:defRPr/>
            </a:pPr>
            <a:r>
              <a:rPr kumimoji="0" lang="en-US" b="1" i="0" u="none" strike="noStrike" kern="0" cap="none" spc="0" normalizeH="0" baseline="0" noProof="0" dirty="0">
                <a:ln>
                  <a:noFill/>
                </a:ln>
                <a:solidFill>
                  <a:srgbClr val="053C8F"/>
                </a:solidFill>
                <a:effectLst/>
                <a:uLnTx/>
                <a:uFillTx/>
                <a:latin typeface="Arial"/>
                <a:ea typeface="+mn-ea"/>
                <a:cs typeface="Arial"/>
                <a:sym typeface="Arial"/>
              </a:rPr>
              <a:t>Advanced dashboards for real-time insights into e-commerce transactions and transaction level tracking capabilities</a:t>
            </a:r>
          </a:p>
        </p:txBody>
      </p:sp>
      <p:sp>
        <p:nvSpPr>
          <p:cNvPr id="20" name="Rectangle: Rounded Corners 19">
            <a:extLst>
              <a:ext uri="{FF2B5EF4-FFF2-40B4-BE49-F238E27FC236}">
                <a16:creationId xmlns:a16="http://schemas.microsoft.com/office/drawing/2014/main" id="{F7BDAC7D-DDEB-49B9-8F70-8CEB8FFD50F5}"/>
              </a:ext>
            </a:extLst>
          </p:cNvPr>
          <p:cNvSpPr/>
          <p:nvPr/>
        </p:nvSpPr>
        <p:spPr>
          <a:xfrm>
            <a:off x="3007361" y="2802591"/>
            <a:ext cx="8913976" cy="1132622"/>
          </a:xfrm>
          <a:prstGeom prst="roundRect">
            <a:avLst/>
          </a:prstGeom>
          <a:noFill/>
          <a:ln>
            <a:solidFill>
              <a:srgbClr val="053C8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defTabSz="1219170">
              <a:buClr>
                <a:srgbClr val="000000"/>
              </a:buClr>
              <a:defRPr/>
            </a:pPr>
            <a:r>
              <a:rPr lang="en-US" sz="2400" b="1" kern="0" dirty="0">
                <a:solidFill>
                  <a:srgbClr val="053C8F"/>
                </a:solidFill>
                <a:latin typeface="Arial"/>
                <a:cs typeface="Arial"/>
                <a:sym typeface="Arial"/>
              </a:rPr>
              <a:t>Automated Reconciliation</a:t>
            </a:r>
          </a:p>
          <a:p>
            <a:pPr lvl="2" defTabSz="1219170">
              <a:buClr>
                <a:srgbClr val="000000"/>
              </a:buClr>
              <a:defRPr/>
            </a:pPr>
            <a:r>
              <a:rPr lang="en-US" sz="1600" b="1" kern="0" dirty="0">
                <a:solidFill>
                  <a:srgbClr val="053C8F"/>
                </a:solidFill>
                <a:latin typeface="Arial"/>
                <a:cs typeface="Arial"/>
                <a:sym typeface="Arial"/>
              </a:rPr>
              <a:t>Automated validation and reconciliation processes to improve the reliability of financial data and detect discrepancies between different data sources.</a:t>
            </a:r>
          </a:p>
        </p:txBody>
      </p:sp>
      <p:sp>
        <p:nvSpPr>
          <p:cNvPr id="21" name="Rectangle: Rounded Corners 20">
            <a:extLst>
              <a:ext uri="{FF2B5EF4-FFF2-40B4-BE49-F238E27FC236}">
                <a16:creationId xmlns:a16="http://schemas.microsoft.com/office/drawing/2014/main" id="{AA53968C-1750-4B54-AA68-719152B47D2F}"/>
              </a:ext>
            </a:extLst>
          </p:cNvPr>
          <p:cNvSpPr/>
          <p:nvPr/>
        </p:nvSpPr>
        <p:spPr>
          <a:xfrm>
            <a:off x="3007361" y="5296999"/>
            <a:ext cx="9051289" cy="1059351"/>
          </a:xfrm>
          <a:prstGeom prst="roundRect">
            <a:avLst/>
          </a:prstGeom>
          <a:noFill/>
          <a:ln>
            <a:solidFill>
              <a:srgbClr val="053C8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defTabSz="1219170">
              <a:buClr>
                <a:srgbClr val="000000"/>
              </a:buClr>
              <a:defRPr/>
            </a:pPr>
            <a:r>
              <a:rPr lang="en-US" sz="2400" b="1" kern="0" dirty="0">
                <a:solidFill>
                  <a:srgbClr val="053C8F"/>
                </a:solidFill>
                <a:latin typeface="Arial"/>
                <a:cs typeface="Arial"/>
                <a:sym typeface="Arial"/>
              </a:rPr>
              <a:t>Boost </a:t>
            </a:r>
            <a:r>
              <a:rPr lang="en-US" sz="2400" b="1" kern="0" dirty="0" err="1">
                <a:solidFill>
                  <a:srgbClr val="053C8F"/>
                </a:solidFill>
                <a:latin typeface="Arial"/>
                <a:cs typeface="Arial"/>
                <a:sym typeface="Arial"/>
              </a:rPr>
              <a:t>Cosmaline</a:t>
            </a:r>
            <a:r>
              <a:rPr lang="en-US" sz="2400" b="1" kern="0" dirty="0">
                <a:solidFill>
                  <a:srgbClr val="053C8F"/>
                </a:solidFill>
                <a:latin typeface="Arial"/>
                <a:cs typeface="Arial"/>
                <a:sym typeface="Arial"/>
              </a:rPr>
              <a:t> Sales</a:t>
            </a:r>
          </a:p>
          <a:p>
            <a:pPr lvl="2" defTabSz="1219170">
              <a:buClr>
                <a:srgbClr val="000000"/>
              </a:buClr>
              <a:defRPr/>
            </a:pPr>
            <a:r>
              <a:rPr lang="en-US" sz="1600" b="1" kern="0" dirty="0">
                <a:solidFill>
                  <a:srgbClr val="053C8F"/>
                </a:solidFill>
                <a:latin typeface="Arial"/>
                <a:cs typeface="Arial"/>
                <a:sym typeface="Arial"/>
              </a:rPr>
              <a:t>Utilize forecasting and data mining techniques to help Malia Group boos sales by creating successful cross-selling, bundling, and marketing initiatives.</a:t>
            </a:r>
          </a:p>
        </p:txBody>
      </p:sp>
      <p:sp>
        <p:nvSpPr>
          <p:cNvPr id="22" name="Title 1">
            <a:extLst>
              <a:ext uri="{FF2B5EF4-FFF2-40B4-BE49-F238E27FC236}">
                <a16:creationId xmlns:a16="http://schemas.microsoft.com/office/drawing/2014/main" id="{F455AD81-A260-43D2-BB0A-E13F783FDC30}"/>
              </a:ext>
            </a:extLst>
          </p:cNvPr>
          <p:cNvSpPr>
            <a:spLocks noGrp="1"/>
          </p:cNvSpPr>
          <p:nvPr>
            <p:ph type="title"/>
          </p:nvPr>
        </p:nvSpPr>
        <p:spPr>
          <a:xfrm>
            <a:off x="838200" y="390719"/>
            <a:ext cx="9264496" cy="875567"/>
          </a:xfrm>
        </p:spPr>
        <p:txBody>
          <a:bodyPr>
            <a:normAutofit/>
          </a:bodyPr>
          <a:lstStyle/>
          <a:p>
            <a:r>
              <a:rPr lang="en-US" sz="2800" b="1" u="sng" dirty="0">
                <a:solidFill>
                  <a:srgbClr val="053C8F"/>
                </a:solidFill>
                <a:latin typeface="Segoe UI" panose="020B0502040204020203" pitchFamily="34" charset="0"/>
                <a:cs typeface="Segoe UI" panose="020B0502040204020203" pitchFamily="34" charset="0"/>
              </a:rPr>
              <a:t>Objectives</a:t>
            </a:r>
          </a:p>
        </p:txBody>
      </p:sp>
    </p:spTree>
    <p:extLst>
      <p:ext uri="{BB962C8B-B14F-4D97-AF65-F5344CB8AC3E}">
        <p14:creationId xmlns:p14="http://schemas.microsoft.com/office/powerpoint/2010/main" val="13203642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5" name="Straight Connector 24">
            <a:extLst>
              <a:ext uri="{FF2B5EF4-FFF2-40B4-BE49-F238E27FC236}">
                <a16:creationId xmlns:a16="http://schemas.microsoft.com/office/drawing/2014/main" id="{8820F067-EF25-0CD5-E745-FB4B7A2164EF}"/>
              </a:ext>
            </a:extLst>
          </p:cNvPr>
          <p:cNvCxnSpPr/>
          <p:nvPr/>
        </p:nvCxnSpPr>
        <p:spPr>
          <a:xfrm>
            <a:off x="285750" y="267474"/>
            <a:ext cx="11772900" cy="0"/>
          </a:xfrm>
          <a:prstGeom prst="line">
            <a:avLst/>
          </a:prstGeom>
          <a:ln>
            <a:solidFill>
              <a:srgbClr val="053C8F"/>
            </a:solidFill>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AA550F7C-761D-1390-51F2-3C5B36F1DE53}"/>
              </a:ext>
            </a:extLst>
          </p:cNvPr>
          <p:cNvSpPr txBox="1"/>
          <p:nvPr/>
        </p:nvSpPr>
        <p:spPr>
          <a:xfrm>
            <a:off x="655340" y="34636"/>
            <a:ext cx="1196161"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INTRODUCTION</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28" name="TextBox 27">
            <a:extLst>
              <a:ext uri="{FF2B5EF4-FFF2-40B4-BE49-F238E27FC236}">
                <a16:creationId xmlns:a16="http://schemas.microsoft.com/office/drawing/2014/main" id="{379B6B42-1E91-C09C-48AE-7F7A2C12CB24}"/>
              </a:ext>
            </a:extLst>
          </p:cNvPr>
          <p:cNvSpPr txBox="1"/>
          <p:nvPr/>
        </p:nvSpPr>
        <p:spPr>
          <a:xfrm>
            <a:off x="2523184" y="34636"/>
            <a:ext cx="925253"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OBJECTIVES</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29" name="TextBox 28">
            <a:extLst>
              <a:ext uri="{FF2B5EF4-FFF2-40B4-BE49-F238E27FC236}">
                <a16:creationId xmlns:a16="http://schemas.microsoft.com/office/drawing/2014/main" id="{5E22C124-A3D5-E1B2-7969-7B91F7166C9B}"/>
              </a:ext>
            </a:extLst>
          </p:cNvPr>
          <p:cNvSpPr txBox="1"/>
          <p:nvPr/>
        </p:nvSpPr>
        <p:spPr>
          <a:xfrm>
            <a:off x="6354752" y="39623"/>
            <a:ext cx="1013419"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ETL PROCESS</a:t>
            </a:r>
          </a:p>
        </p:txBody>
      </p:sp>
      <p:sp>
        <p:nvSpPr>
          <p:cNvPr id="30" name="TextBox 29">
            <a:extLst>
              <a:ext uri="{FF2B5EF4-FFF2-40B4-BE49-F238E27FC236}">
                <a16:creationId xmlns:a16="http://schemas.microsoft.com/office/drawing/2014/main" id="{4986B5DA-FB37-8EAD-471E-020548A871BB}"/>
              </a:ext>
            </a:extLst>
          </p:cNvPr>
          <p:cNvSpPr txBox="1"/>
          <p:nvPr/>
        </p:nvSpPr>
        <p:spPr>
          <a:xfrm>
            <a:off x="8153843" y="31849"/>
            <a:ext cx="1673856"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DATA RECONCILIATION</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31" name="TextBox 30">
            <a:extLst>
              <a:ext uri="{FF2B5EF4-FFF2-40B4-BE49-F238E27FC236}">
                <a16:creationId xmlns:a16="http://schemas.microsoft.com/office/drawing/2014/main" id="{9418541F-E1AC-6ADD-F407-6DE959AA472B}"/>
              </a:ext>
            </a:extLst>
          </p:cNvPr>
          <p:cNvSpPr txBox="1"/>
          <p:nvPr/>
        </p:nvSpPr>
        <p:spPr>
          <a:xfrm>
            <a:off x="10680335" y="39623"/>
            <a:ext cx="1011815"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DASHBOARD</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33" name="Rectangle 32">
            <a:extLst>
              <a:ext uri="{FF2B5EF4-FFF2-40B4-BE49-F238E27FC236}">
                <a16:creationId xmlns:a16="http://schemas.microsoft.com/office/drawing/2014/main" id="{39C169B3-CD65-DDA5-9D92-9B5A3ACE0E88}"/>
              </a:ext>
            </a:extLst>
          </p:cNvPr>
          <p:cNvSpPr/>
          <p:nvPr/>
        </p:nvSpPr>
        <p:spPr>
          <a:xfrm>
            <a:off x="3822370" y="248668"/>
            <a:ext cx="1752600" cy="45719"/>
          </a:xfrm>
          <a:prstGeom prst="rect">
            <a:avLst/>
          </a:prstGeom>
          <a:solidFill>
            <a:srgbClr val="053C8F"/>
          </a:solidFill>
          <a:ln>
            <a:solidFill>
              <a:srgbClr val="053C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black"/>
              </a:solidFill>
              <a:effectLst/>
              <a:uLnTx/>
              <a:uFillTx/>
              <a:latin typeface="Arial"/>
              <a:ea typeface="+mn-ea"/>
              <a:cs typeface="+mn-cs"/>
            </a:endParaRPr>
          </a:p>
        </p:txBody>
      </p:sp>
      <p:sp>
        <p:nvSpPr>
          <p:cNvPr id="3" name="Slide Number Placeholder 2">
            <a:extLst>
              <a:ext uri="{FF2B5EF4-FFF2-40B4-BE49-F238E27FC236}">
                <a16:creationId xmlns:a16="http://schemas.microsoft.com/office/drawing/2014/main" id="{925E2851-2642-450D-944F-6A310012DC0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6C90663-FA6D-4415-87FA-7E8AD6A7A104}" type="slidenum">
              <a:rPr kumimoji="0" lang="en-US" sz="1200" b="0" i="0" u="none" strike="noStrike" kern="1200" cap="none" spc="0" normalizeH="0" baseline="0" noProof="0" smtClean="0">
                <a:ln>
                  <a:noFill/>
                </a:ln>
                <a:solidFill>
                  <a:prstClr val="black">
                    <a:tint val="82000"/>
                  </a:prstClr>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tint val="82000"/>
                </a:prstClr>
              </a:solidFill>
              <a:effectLst/>
              <a:uLnTx/>
              <a:uFillTx/>
              <a:latin typeface="Aptos" panose="02110004020202020204"/>
              <a:ea typeface="+mn-ea"/>
              <a:cs typeface="+mn-cs"/>
            </a:endParaRPr>
          </a:p>
        </p:txBody>
      </p:sp>
      <p:sp>
        <p:nvSpPr>
          <p:cNvPr id="19" name="TextBox 18">
            <a:extLst>
              <a:ext uri="{FF2B5EF4-FFF2-40B4-BE49-F238E27FC236}">
                <a16:creationId xmlns:a16="http://schemas.microsoft.com/office/drawing/2014/main" id="{17756BBC-A09D-4C80-962B-6B4B323A588D}"/>
              </a:ext>
            </a:extLst>
          </p:cNvPr>
          <p:cNvSpPr txBox="1"/>
          <p:nvPr/>
        </p:nvSpPr>
        <p:spPr>
          <a:xfrm>
            <a:off x="4023002" y="32385"/>
            <a:ext cx="1435008"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solidFill>
                  <a:prstClr val="black"/>
                </a:solidFill>
                <a:latin typeface="Segoe UI" panose="020B0502040204020203" pitchFamily="34" charset="0"/>
                <a:cs typeface="Segoe UI" panose="020B0502040204020203" pitchFamily="34" charset="0"/>
              </a:rPr>
              <a:t>DATA DESCRIPTION</a:t>
            </a:r>
            <a:endParaRPr kumimoji="0" lang="en-US" sz="11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11" name="Title 1">
            <a:extLst>
              <a:ext uri="{FF2B5EF4-FFF2-40B4-BE49-F238E27FC236}">
                <a16:creationId xmlns:a16="http://schemas.microsoft.com/office/drawing/2014/main" id="{A5E2563C-82A8-4492-A087-41D44778B80E}"/>
              </a:ext>
            </a:extLst>
          </p:cNvPr>
          <p:cNvSpPr>
            <a:spLocks noGrp="1"/>
          </p:cNvSpPr>
          <p:nvPr>
            <p:ph type="title"/>
          </p:nvPr>
        </p:nvSpPr>
        <p:spPr>
          <a:xfrm>
            <a:off x="317887" y="379029"/>
            <a:ext cx="9264496" cy="632276"/>
          </a:xfrm>
        </p:spPr>
        <p:txBody>
          <a:bodyPr>
            <a:normAutofit/>
          </a:bodyPr>
          <a:lstStyle/>
          <a:p>
            <a:r>
              <a:rPr lang="en-US" sz="2400" b="1" dirty="0">
                <a:solidFill>
                  <a:srgbClr val="053C8F"/>
                </a:solidFill>
                <a:latin typeface="Segoe UI" panose="020B0502040204020203" pitchFamily="34" charset="0"/>
                <a:cs typeface="Segoe UI" panose="020B0502040204020203" pitchFamily="34" charset="0"/>
              </a:rPr>
              <a:t>Data Overview</a:t>
            </a:r>
          </a:p>
        </p:txBody>
      </p:sp>
      <p:sp>
        <p:nvSpPr>
          <p:cNvPr id="12" name="TextBox 11">
            <a:extLst>
              <a:ext uri="{FF2B5EF4-FFF2-40B4-BE49-F238E27FC236}">
                <a16:creationId xmlns:a16="http://schemas.microsoft.com/office/drawing/2014/main" id="{7E44BE78-4A32-414A-81ED-4E02AAF9C253}"/>
              </a:ext>
            </a:extLst>
          </p:cNvPr>
          <p:cNvSpPr txBox="1"/>
          <p:nvPr/>
        </p:nvSpPr>
        <p:spPr>
          <a:xfrm>
            <a:off x="3431264" y="2319896"/>
            <a:ext cx="2956593" cy="2585323"/>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dirty="0">
                <a:ln>
                  <a:noFill/>
                </a:ln>
                <a:solidFill>
                  <a:srgbClr val="053C8F"/>
                </a:solidFill>
                <a:effectLst/>
                <a:uLnTx/>
                <a:uFillTx/>
                <a:latin typeface="Aptos" panose="02110004020202020204"/>
                <a:ea typeface="+mn-ea"/>
                <a:cs typeface="+mn-cs"/>
              </a:rPr>
              <a:t>Rows: </a:t>
            </a:r>
            <a:r>
              <a:rPr kumimoji="0" lang="en-US" b="0" i="0" u="none" strike="noStrike" kern="1200" cap="none" spc="0" normalizeH="0" baseline="0" noProof="0" dirty="0">
                <a:ln>
                  <a:noFill/>
                </a:ln>
                <a:solidFill>
                  <a:prstClr val="black"/>
                </a:solidFill>
                <a:effectLst/>
                <a:uLnTx/>
                <a:uFillTx/>
                <a:latin typeface="Aptos" panose="02110004020202020204"/>
                <a:ea typeface="+mn-ea"/>
                <a:cs typeface="+mn-cs"/>
              </a:rPr>
              <a:t>8,810</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dirty="0">
                <a:ln>
                  <a:noFill/>
                </a:ln>
                <a:solidFill>
                  <a:srgbClr val="053C8F"/>
                </a:solidFill>
                <a:effectLst/>
                <a:uLnTx/>
                <a:uFillTx/>
                <a:latin typeface="Aptos" panose="02110004020202020204"/>
                <a:ea typeface="+mn-ea"/>
                <a:cs typeface="+mn-cs"/>
              </a:rPr>
              <a:t>Columns: </a:t>
            </a:r>
            <a:r>
              <a:rPr kumimoji="0" lang="en-US" b="0" i="0" u="none" strike="noStrike" kern="1200" cap="none" spc="0" normalizeH="0" baseline="0" noProof="0" dirty="0">
                <a:ln>
                  <a:noFill/>
                </a:ln>
                <a:solidFill>
                  <a:prstClr val="black"/>
                </a:solidFill>
                <a:effectLst/>
                <a:uLnTx/>
                <a:uFillTx/>
                <a:latin typeface="Aptos" panose="02110004020202020204"/>
                <a:ea typeface="+mn-ea"/>
                <a:cs typeface="+mn-cs"/>
              </a:rPr>
              <a:t>8</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dirty="0">
              <a:ln>
                <a:noFill/>
              </a:ln>
              <a:solidFill>
                <a:prstClr val="black"/>
              </a:solidFill>
              <a:effectLst/>
              <a:uLnTx/>
              <a:uFillTx/>
              <a:latin typeface="Aptos" panose="02110004020202020204"/>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dirty="0">
                <a:ln>
                  <a:noFill/>
                </a:ln>
                <a:solidFill>
                  <a:srgbClr val="053C8F"/>
                </a:solidFill>
                <a:effectLst/>
                <a:uLnTx/>
                <a:uFillTx/>
                <a:latin typeface="Aptos" panose="02110004020202020204"/>
                <a:ea typeface="+mn-ea"/>
                <a:cs typeface="+mn-cs"/>
              </a:rPr>
              <a:t>Features: </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b="0" i="0" u="none" strike="noStrike" kern="1200" cap="none" spc="0" normalizeH="0" baseline="0" noProof="0" dirty="0">
                <a:ln>
                  <a:noFill/>
                </a:ln>
                <a:solidFill>
                  <a:prstClr val="black"/>
                </a:solidFill>
                <a:effectLst/>
                <a:uLnTx/>
                <a:uFillTx/>
                <a:latin typeface="Aptos" panose="02110004020202020204"/>
                <a:ea typeface="+mn-ea"/>
                <a:cs typeface="+mn-cs"/>
              </a:rPr>
              <a:t>Shippers numbers</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b="0" i="0" u="none" strike="noStrike" kern="1200" cap="none" spc="0" normalizeH="0" baseline="0" noProof="0" dirty="0">
                <a:ln>
                  <a:noFill/>
                </a:ln>
                <a:solidFill>
                  <a:prstClr val="black"/>
                </a:solidFill>
                <a:effectLst/>
                <a:uLnTx/>
                <a:uFillTx/>
                <a:latin typeface="Aptos" panose="02110004020202020204"/>
                <a:ea typeface="+mn-ea"/>
                <a:cs typeface="+mn-cs"/>
              </a:rPr>
              <a:t>HAWB (House Air Waybill) </a:t>
            </a:r>
            <a:endParaRPr lang="en-US" dirty="0">
              <a:solidFill>
                <a:prstClr val="black"/>
              </a:solidFill>
              <a:latin typeface="Aptos" panose="02110004020202020204"/>
            </a:endParaRP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b="0" i="0" u="none" strike="noStrike" kern="1200" cap="none" spc="0" normalizeH="0" baseline="0" noProof="0" dirty="0">
                <a:ln>
                  <a:noFill/>
                </a:ln>
                <a:solidFill>
                  <a:prstClr val="black"/>
                </a:solidFill>
                <a:effectLst/>
                <a:uLnTx/>
                <a:uFillTx/>
                <a:latin typeface="Aptos" panose="02110004020202020204"/>
                <a:ea typeface="+mn-ea"/>
                <a:cs typeface="+mn-cs"/>
              </a:rPr>
              <a:t>Delivery dates</a:t>
            </a:r>
            <a:endParaRPr lang="en-US" dirty="0">
              <a:solidFill>
                <a:prstClr val="black"/>
              </a:solidFill>
              <a:latin typeface="Aptos" panose="02110004020202020204"/>
            </a:endParaRP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b="0" i="0" u="none" strike="noStrike" kern="1200" cap="none" spc="0" normalizeH="0" baseline="0" noProof="0" dirty="0">
                <a:ln>
                  <a:noFill/>
                </a:ln>
                <a:solidFill>
                  <a:prstClr val="black"/>
                </a:solidFill>
                <a:effectLst/>
                <a:uLnTx/>
                <a:uFillTx/>
                <a:latin typeface="Aptos" panose="02110004020202020204"/>
                <a:ea typeface="+mn-ea"/>
                <a:cs typeface="+mn-cs"/>
              </a:rPr>
              <a:t>COD amounts</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b="0" i="0" u="none" strike="noStrike" kern="1200" cap="none" spc="0" normalizeH="0" baseline="0" noProof="0" dirty="0">
                <a:ln>
                  <a:noFill/>
                </a:ln>
                <a:solidFill>
                  <a:prstClr val="black"/>
                </a:solidFill>
                <a:effectLst/>
                <a:uLnTx/>
                <a:uFillTx/>
                <a:latin typeface="Aptos" panose="02110004020202020204"/>
                <a:ea typeface="+mn-ea"/>
                <a:cs typeface="+mn-cs"/>
              </a:rPr>
              <a:t>Invoice dates</a:t>
            </a:r>
          </a:p>
        </p:txBody>
      </p:sp>
      <p:sp>
        <p:nvSpPr>
          <p:cNvPr id="13" name="Rectangle: Rounded Corners 12">
            <a:extLst>
              <a:ext uri="{FF2B5EF4-FFF2-40B4-BE49-F238E27FC236}">
                <a16:creationId xmlns:a16="http://schemas.microsoft.com/office/drawing/2014/main" id="{DF144DDD-693D-46ED-B28E-6E904DA2F9D4}"/>
              </a:ext>
            </a:extLst>
          </p:cNvPr>
          <p:cNvSpPr/>
          <p:nvPr/>
        </p:nvSpPr>
        <p:spPr>
          <a:xfrm>
            <a:off x="712584" y="1599181"/>
            <a:ext cx="2428513" cy="542612"/>
          </a:xfrm>
          <a:prstGeom prst="roundRect">
            <a:avLst/>
          </a:prstGeom>
          <a:solidFill>
            <a:srgbClr val="053C8F"/>
          </a:solidFill>
          <a:ln>
            <a:solidFill>
              <a:srgbClr val="053C8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Aptos" panose="02110004020202020204"/>
                <a:ea typeface="+mn-ea"/>
                <a:cs typeface="+mn-cs"/>
              </a:rPr>
              <a:t>Website ECOM Data</a:t>
            </a:r>
          </a:p>
        </p:txBody>
      </p:sp>
      <p:sp>
        <p:nvSpPr>
          <p:cNvPr id="14" name="Rectangle: Rounded Corners 13">
            <a:extLst>
              <a:ext uri="{FF2B5EF4-FFF2-40B4-BE49-F238E27FC236}">
                <a16:creationId xmlns:a16="http://schemas.microsoft.com/office/drawing/2014/main" id="{18A1CC06-28BF-4A51-B501-D9A6A5E5CFDE}"/>
              </a:ext>
            </a:extLst>
          </p:cNvPr>
          <p:cNvSpPr/>
          <p:nvPr/>
        </p:nvSpPr>
        <p:spPr>
          <a:xfrm>
            <a:off x="3666471" y="1601920"/>
            <a:ext cx="2393972" cy="542613"/>
          </a:xfrm>
          <a:prstGeom prst="roundRect">
            <a:avLst/>
          </a:prstGeom>
          <a:noFill/>
          <a:ln>
            <a:solidFill>
              <a:srgbClr val="053C8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53C8F"/>
                </a:solidFill>
                <a:effectLst/>
                <a:uLnTx/>
                <a:uFillTx/>
                <a:latin typeface="Aptos" panose="02110004020202020204"/>
                <a:ea typeface="+mn-ea"/>
                <a:cs typeface="+mn-cs"/>
              </a:rPr>
              <a:t>Shipped &amp; Collected - Aramex</a:t>
            </a:r>
          </a:p>
        </p:txBody>
      </p:sp>
      <p:sp>
        <p:nvSpPr>
          <p:cNvPr id="15" name="Rectangle: Rounded Corners 14">
            <a:extLst>
              <a:ext uri="{FF2B5EF4-FFF2-40B4-BE49-F238E27FC236}">
                <a16:creationId xmlns:a16="http://schemas.microsoft.com/office/drawing/2014/main" id="{130B32C6-E470-4F04-8D59-AC7C78A65C29}"/>
              </a:ext>
            </a:extLst>
          </p:cNvPr>
          <p:cNvSpPr/>
          <p:nvPr/>
        </p:nvSpPr>
        <p:spPr>
          <a:xfrm>
            <a:off x="6585586" y="1609786"/>
            <a:ext cx="2230230" cy="542612"/>
          </a:xfrm>
          <a:prstGeom prst="roundRect">
            <a:avLst/>
          </a:prstGeom>
          <a:solidFill>
            <a:srgbClr val="053C8F"/>
          </a:solidFill>
          <a:ln>
            <a:solidFill>
              <a:srgbClr val="053C8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Aptos" panose="02110004020202020204"/>
                <a:ea typeface="+mn-ea"/>
                <a:cs typeface="+mn-cs"/>
              </a:rPr>
              <a:t>Shipped &amp; Collected -  </a:t>
            </a:r>
            <a:r>
              <a:rPr kumimoji="0" lang="en-US" sz="1600" b="1" i="0" u="none" strike="noStrike" kern="1200" cap="none" spc="0" normalizeH="0" baseline="0" noProof="0" dirty="0" err="1">
                <a:ln>
                  <a:noFill/>
                </a:ln>
                <a:solidFill>
                  <a:prstClr val="white"/>
                </a:solidFill>
                <a:effectLst/>
                <a:uLnTx/>
                <a:uFillTx/>
                <a:latin typeface="Aptos" panose="02110004020202020204"/>
                <a:ea typeface="+mn-ea"/>
                <a:cs typeface="+mn-cs"/>
              </a:rPr>
              <a:t>Cosmaline</a:t>
            </a:r>
            <a:endParaRPr kumimoji="0" lang="en-US" sz="1600" b="1"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16" name="Rectangle: Rounded Corners 15">
            <a:extLst>
              <a:ext uri="{FF2B5EF4-FFF2-40B4-BE49-F238E27FC236}">
                <a16:creationId xmlns:a16="http://schemas.microsoft.com/office/drawing/2014/main" id="{1EE572A4-79A7-4631-884A-675D1B8BB030}"/>
              </a:ext>
            </a:extLst>
          </p:cNvPr>
          <p:cNvSpPr/>
          <p:nvPr/>
        </p:nvSpPr>
        <p:spPr>
          <a:xfrm>
            <a:off x="9340959" y="1599181"/>
            <a:ext cx="2138457" cy="542612"/>
          </a:xfrm>
          <a:prstGeom prst="roundRect">
            <a:avLst/>
          </a:prstGeom>
          <a:noFill/>
          <a:ln>
            <a:solidFill>
              <a:srgbClr val="053C8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53C8F"/>
                </a:solidFill>
                <a:effectLst/>
                <a:uLnTx/>
                <a:uFillTx/>
                <a:latin typeface="Aptos" panose="02110004020202020204"/>
                <a:ea typeface="+mn-ea"/>
                <a:cs typeface="+mn-cs"/>
              </a:rPr>
              <a:t>Collected - Credit Card</a:t>
            </a:r>
            <a:endParaRPr kumimoji="0" lang="en-US" sz="1600" b="0" i="0" u="none" strike="noStrike" kern="1200" cap="none" spc="0" normalizeH="0" baseline="0" noProof="0" dirty="0">
              <a:ln>
                <a:noFill/>
              </a:ln>
              <a:solidFill>
                <a:srgbClr val="053C8F"/>
              </a:solidFill>
              <a:effectLst/>
              <a:uLnTx/>
              <a:uFillTx/>
              <a:latin typeface="Aptos" panose="02110004020202020204"/>
              <a:ea typeface="+mn-ea"/>
              <a:cs typeface="+mn-cs"/>
            </a:endParaRPr>
          </a:p>
        </p:txBody>
      </p:sp>
      <p:cxnSp>
        <p:nvCxnSpPr>
          <p:cNvPr id="17" name="Straight Connector 16">
            <a:extLst>
              <a:ext uri="{FF2B5EF4-FFF2-40B4-BE49-F238E27FC236}">
                <a16:creationId xmlns:a16="http://schemas.microsoft.com/office/drawing/2014/main" id="{CD7C5C66-5057-477A-8C56-30E41EA263D1}"/>
              </a:ext>
            </a:extLst>
          </p:cNvPr>
          <p:cNvCxnSpPr>
            <a:cxnSpLocks/>
          </p:cNvCxnSpPr>
          <p:nvPr/>
        </p:nvCxnSpPr>
        <p:spPr>
          <a:xfrm>
            <a:off x="3394109" y="2319897"/>
            <a:ext cx="0" cy="3970318"/>
          </a:xfrm>
          <a:prstGeom prst="line">
            <a:avLst/>
          </a:prstGeom>
          <a:ln>
            <a:solidFill>
              <a:srgbClr val="053C8F"/>
            </a:solidFill>
          </a:ln>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20EC8ECC-F492-44B8-AB6B-2FBC18CAF449}"/>
              </a:ext>
            </a:extLst>
          </p:cNvPr>
          <p:cNvCxnSpPr>
            <a:cxnSpLocks/>
          </p:cNvCxnSpPr>
          <p:nvPr/>
        </p:nvCxnSpPr>
        <p:spPr>
          <a:xfrm>
            <a:off x="6331974" y="2319897"/>
            <a:ext cx="0" cy="3970318"/>
          </a:xfrm>
          <a:prstGeom prst="line">
            <a:avLst/>
          </a:prstGeom>
          <a:ln>
            <a:solidFill>
              <a:srgbClr val="053C8F"/>
            </a:solidFill>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149822EF-4F74-4FE9-AC8D-5525BA26319E}"/>
              </a:ext>
            </a:extLst>
          </p:cNvPr>
          <p:cNvCxnSpPr>
            <a:cxnSpLocks/>
          </p:cNvCxnSpPr>
          <p:nvPr/>
        </p:nvCxnSpPr>
        <p:spPr>
          <a:xfrm>
            <a:off x="9093499" y="2319897"/>
            <a:ext cx="0" cy="3970318"/>
          </a:xfrm>
          <a:prstGeom prst="line">
            <a:avLst/>
          </a:prstGeom>
          <a:ln>
            <a:solidFill>
              <a:srgbClr val="053C8F"/>
            </a:solidFill>
          </a:ln>
        </p:spPr>
        <p:style>
          <a:lnRef idx="2">
            <a:schemeClr val="accent1"/>
          </a:lnRef>
          <a:fillRef idx="0">
            <a:schemeClr val="accent1"/>
          </a:fillRef>
          <a:effectRef idx="1">
            <a:schemeClr val="accent1"/>
          </a:effectRef>
          <a:fontRef idx="minor">
            <a:schemeClr val="tx1"/>
          </a:fontRef>
        </p:style>
      </p:cxnSp>
      <p:sp>
        <p:nvSpPr>
          <p:cNvPr id="21" name="Rectangle 20">
            <a:extLst>
              <a:ext uri="{FF2B5EF4-FFF2-40B4-BE49-F238E27FC236}">
                <a16:creationId xmlns:a16="http://schemas.microsoft.com/office/drawing/2014/main" id="{69F649BC-B291-4ED2-A0F6-2E533574705B}"/>
              </a:ext>
            </a:extLst>
          </p:cNvPr>
          <p:cNvSpPr/>
          <p:nvPr/>
        </p:nvSpPr>
        <p:spPr>
          <a:xfrm>
            <a:off x="544730" y="2319896"/>
            <a:ext cx="2379974" cy="3416320"/>
          </a:xfrm>
          <a:prstGeom prst="rect">
            <a:avLst/>
          </a:prstGeom>
        </p:spPr>
        <p:txBody>
          <a:bodyPr wrap="square">
            <a:spAutoFit/>
          </a:bodyPr>
          <a:lstStyle/>
          <a:p>
            <a:pPr lvl="0" algn="just">
              <a:defRPr/>
            </a:pPr>
            <a:r>
              <a:rPr lang="en-US" b="1" dirty="0">
                <a:solidFill>
                  <a:srgbClr val="053C8F"/>
                </a:solidFill>
              </a:rPr>
              <a:t>Rows: </a:t>
            </a:r>
            <a:r>
              <a:rPr lang="en-US" dirty="0">
                <a:solidFill>
                  <a:prstClr val="black"/>
                </a:solidFill>
              </a:rPr>
              <a:t>10,389</a:t>
            </a:r>
          </a:p>
          <a:p>
            <a:pPr lvl="0" algn="just">
              <a:defRPr/>
            </a:pPr>
            <a:r>
              <a:rPr lang="en-US" b="1" dirty="0">
                <a:solidFill>
                  <a:srgbClr val="053C8F"/>
                </a:solidFill>
              </a:rPr>
              <a:t>Columns: </a:t>
            </a:r>
            <a:r>
              <a:rPr lang="en-US" dirty="0">
                <a:solidFill>
                  <a:prstClr val="black"/>
                </a:solidFill>
              </a:rPr>
              <a:t>9</a:t>
            </a:r>
          </a:p>
          <a:p>
            <a:pPr lvl="0" algn="just">
              <a:defRPr/>
            </a:pPr>
            <a:endParaRPr lang="en-US" dirty="0">
              <a:solidFill>
                <a:prstClr val="black"/>
              </a:solidFill>
            </a:endParaRPr>
          </a:p>
          <a:p>
            <a:pPr lvl="0" algn="just">
              <a:defRPr/>
            </a:pPr>
            <a:r>
              <a:rPr lang="en-US" b="1" dirty="0">
                <a:solidFill>
                  <a:srgbClr val="053C8F"/>
                </a:solidFill>
              </a:rPr>
              <a:t>Features:</a:t>
            </a:r>
            <a:r>
              <a:rPr lang="en-US" dirty="0">
                <a:solidFill>
                  <a:prstClr val="black"/>
                </a:solidFill>
              </a:rPr>
              <a:t> </a:t>
            </a:r>
          </a:p>
          <a:p>
            <a:pPr marL="285750" lvl="0" indent="-285750" algn="just">
              <a:buFont typeface="Arial" panose="020B0604020202020204" pitchFamily="34" charset="0"/>
              <a:buChar char="•"/>
              <a:defRPr/>
            </a:pPr>
            <a:r>
              <a:rPr lang="en-US" dirty="0">
                <a:solidFill>
                  <a:prstClr val="black"/>
                </a:solidFill>
              </a:rPr>
              <a:t>Order numbers</a:t>
            </a:r>
          </a:p>
          <a:p>
            <a:pPr marL="285750" lvl="0" indent="-285750" algn="just">
              <a:buFont typeface="Arial" panose="020B0604020202020204" pitchFamily="34" charset="0"/>
              <a:buChar char="•"/>
              <a:defRPr/>
            </a:pPr>
            <a:r>
              <a:rPr lang="en-US" dirty="0">
                <a:solidFill>
                  <a:prstClr val="black"/>
                </a:solidFill>
              </a:rPr>
              <a:t>Shipper names</a:t>
            </a:r>
          </a:p>
          <a:p>
            <a:pPr marL="285750" lvl="0" indent="-285750" algn="just">
              <a:buFont typeface="Arial" panose="020B0604020202020204" pitchFamily="34" charset="0"/>
              <a:buChar char="•"/>
              <a:defRPr/>
            </a:pPr>
            <a:r>
              <a:rPr lang="en-US" dirty="0">
                <a:solidFill>
                  <a:prstClr val="black"/>
                </a:solidFill>
              </a:rPr>
              <a:t>Creation date</a:t>
            </a:r>
          </a:p>
          <a:p>
            <a:pPr marL="285750" lvl="0" indent="-285750" algn="just">
              <a:buFont typeface="Arial" panose="020B0604020202020204" pitchFamily="34" charset="0"/>
              <a:buChar char="•"/>
              <a:defRPr/>
            </a:pPr>
            <a:r>
              <a:rPr lang="en-US" dirty="0">
                <a:solidFill>
                  <a:prstClr val="black"/>
                </a:solidFill>
              </a:rPr>
              <a:t>delivery date</a:t>
            </a:r>
          </a:p>
          <a:p>
            <a:pPr marL="285750" lvl="0" indent="-285750" algn="just">
              <a:buFont typeface="Arial" panose="020B0604020202020204" pitchFamily="34" charset="0"/>
              <a:buChar char="•"/>
              <a:defRPr/>
            </a:pPr>
            <a:r>
              <a:rPr lang="en-US" dirty="0">
                <a:solidFill>
                  <a:prstClr val="black"/>
                </a:solidFill>
              </a:rPr>
              <a:t>Billing types</a:t>
            </a:r>
          </a:p>
          <a:p>
            <a:pPr marL="285750" lvl="0" indent="-285750" algn="just">
              <a:buFont typeface="Arial" panose="020B0604020202020204" pitchFamily="34" charset="0"/>
              <a:buChar char="•"/>
              <a:defRPr/>
            </a:pPr>
            <a:r>
              <a:rPr lang="en-US" dirty="0">
                <a:solidFill>
                  <a:prstClr val="black"/>
                </a:solidFill>
              </a:rPr>
              <a:t>Cart amounts</a:t>
            </a:r>
          </a:p>
          <a:p>
            <a:pPr marL="285750" lvl="0" indent="-285750" algn="just">
              <a:buFont typeface="Arial" panose="020B0604020202020204" pitchFamily="34" charset="0"/>
              <a:buChar char="•"/>
              <a:defRPr/>
            </a:pPr>
            <a:r>
              <a:rPr lang="en-US" dirty="0">
                <a:solidFill>
                  <a:prstClr val="black"/>
                </a:solidFill>
              </a:rPr>
              <a:t>Currencies</a:t>
            </a:r>
          </a:p>
          <a:p>
            <a:pPr marL="285750" lvl="0" indent="-285750" algn="just">
              <a:buFont typeface="Arial" panose="020B0604020202020204" pitchFamily="34" charset="0"/>
              <a:buChar char="•"/>
              <a:defRPr/>
            </a:pPr>
            <a:r>
              <a:rPr lang="en-US" dirty="0">
                <a:solidFill>
                  <a:prstClr val="black"/>
                </a:solidFill>
              </a:rPr>
              <a:t>Airway bills (AWB)</a:t>
            </a:r>
          </a:p>
        </p:txBody>
      </p:sp>
      <p:sp>
        <p:nvSpPr>
          <p:cNvPr id="22" name="Rectangle 21">
            <a:extLst>
              <a:ext uri="{FF2B5EF4-FFF2-40B4-BE49-F238E27FC236}">
                <a16:creationId xmlns:a16="http://schemas.microsoft.com/office/drawing/2014/main" id="{A3FD3097-F00C-460F-9A51-FD688609D15A}"/>
              </a:ext>
            </a:extLst>
          </p:cNvPr>
          <p:cNvSpPr/>
          <p:nvPr/>
        </p:nvSpPr>
        <p:spPr>
          <a:xfrm>
            <a:off x="6343403" y="2319896"/>
            <a:ext cx="2714596" cy="2585323"/>
          </a:xfrm>
          <a:prstGeom prst="rect">
            <a:avLst/>
          </a:prstGeom>
        </p:spPr>
        <p:txBody>
          <a:bodyPr wrap="square">
            <a:spAutoFit/>
          </a:bodyPr>
          <a:lstStyle/>
          <a:p>
            <a:pPr lvl="0" algn="just">
              <a:defRPr/>
            </a:pPr>
            <a:r>
              <a:rPr lang="en-US" b="1" dirty="0">
                <a:solidFill>
                  <a:srgbClr val="053C8F"/>
                </a:solidFill>
              </a:rPr>
              <a:t>Rows: </a:t>
            </a:r>
            <a:r>
              <a:rPr lang="en-US" dirty="0">
                <a:solidFill>
                  <a:prstClr val="black"/>
                </a:solidFill>
              </a:rPr>
              <a:t>1,370</a:t>
            </a:r>
          </a:p>
          <a:p>
            <a:pPr lvl="0" algn="just">
              <a:defRPr/>
            </a:pPr>
            <a:r>
              <a:rPr lang="en-US" b="1" dirty="0">
                <a:solidFill>
                  <a:srgbClr val="053C8F"/>
                </a:solidFill>
              </a:rPr>
              <a:t>Columns: </a:t>
            </a:r>
            <a:r>
              <a:rPr lang="en-US" dirty="0">
                <a:solidFill>
                  <a:prstClr val="black"/>
                </a:solidFill>
              </a:rPr>
              <a:t>8</a:t>
            </a:r>
          </a:p>
          <a:p>
            <a:pPr lvl="0" algn="just">
              <a:defRPr/>
            </a:pPr>
            <a:endParaRPr lang="en-US" dirty="0">
              <a:solidFill>
                <a:prstClr val="black"/>
              </a:solidFill>
            </a:endParaRPr>
          </a:p>
          <a:p>
            <a:pPr lvl="0" algn="just">
              <a:defRPr/>
            </a:pPr>
            <a:r>
              <a:rPr lang="en-US" b="1" dirty="0">
                <a:solidFill>
                  <a:srgbClr val="053C8F"/>
                </a:solidFill>
              </a:rPr>
              <a:t>Features: </a:t>
            </a:r>
          </a:p>
          <a:p>
            <a:pPr marL="285750" lvl="0" indent="-285750" algn="just">
              <a:buFont typeface="Arial" panose="020B0604020202020204" pitchFamily="34" charset="0"/>
              <a:buChar char="•"/>
              <a:defRPr/>
            </a:pPr>
            <a:r>
              <a:rPr lang="en-US" dirty="0">
                <a:solidFill>
                  <a:prstClr val="black"/>
                </a:solidFill>
              </a:rPr>
              <a:t>Shipper numbers,</a:t>
            </a:r>
          </a:p>
          <a:p>
            <a:pPr marL="285750" lvl="0" indent="-285750" algn="just">
              <a:buFont typeface="Arial" panose="020B0604020202020204" pitchFamily="34" charset="0"/>
              <a:buChar char="•"/>
              <a:defRPr/>
            </a:pPr>
            <a:r>
              <a:rPr lang="en-US" dirty="0">
                <a:solidFill>
                  <a:prstClr val="black"/>
                </a:solidFill>
              </a:rPr>
              <a:t>HAWB </a:t>
            </a:r>
          </a:p>
          <a:p>
            <a:pPr marL="285750" lvl="0" indent="-285750" algn="just">
              <a:buFont typeface="Arial" panose="020B0604020202020204" pitchFamily="34" charset="0"/>
              <a:buChar char="•"/>
              <a:defRPr/>
            </a:pPr>
            <a:r>
              <a:rPr lang="en-US" dirty="0">
                <a:solidFill>
                  <a:prstClr val="black"/>
                </a:solidFill>
              </a:rPr>
              <a:t>Delivery dates, </a:t>
            </a:r>
          </a:p>
          <a:p>
            <a:pPr marL="285750" lvl="0" indent="-285750" algn="just">
              <a:buFont typeface="Arial" panose="020B0604020202020204" pitchFamily="34" charset="0"/>
              <a:buChar char="•"/>
              <a:defRPr/>
            </a:pPr>
            <a:r>
              <a:rPr lang="en-US" dirty="0">
                <a:solidFill>
                  <a:prstClr val="black"/>
                </a:solidFill>
              </a:rPr>
              <a:t>COD amounts</a:t>
            </a:r>
          </a:p>
          <a:p>
            <a:pPr marL="285750" lvl="0" indent="-285750" algn="just">
              <a:buFont typeface="Arial" panose="020B0604020202020204" pitchFamily="34" charset="0"/>
              <a:buChar char="•"/>
              <a:defRPr/>
            </a:pPr>
            <a:r>
              <a:rPr lang="en-US" dirty="0">
                <a:solidFill>
                  <a:prstClr val="black"/>
                </a:solidFill>
              </a:rPr>
              <a:t>Invoice dates.</a:t>
            </a:r>
          </a:p>
        </p:txBody>
      </p:sp>
      <p:sp>
        <p:nvSpPr>
          <p:cNvPr id="23" name="Rectangle 22">
            <a:extLst>
              <a:ext uri="{FF2B5EF4-FFF2-40B4-BE49-F238E27FC236}">
                <a16:creationId xmlns:a16="http://schemas.microsoft.com/office/drawing/2014/main" id="{6D752E3A-9EB3-4EB2-8A2C-96AAC28B86CB}"/>
              </a:ext>
            </a:extLst>
          </p:cNvPr>
          <p:cNvSpPr/>
          <p:nvPr/>
        </p:nvSpPr>
        <p:spPr>
          <a:xfrm>
            <a:off x="9269839" y="2401674"/>
            <a:ext cx="2377431" cy="2031325"/>
          </a:xfrm>
          <a:prstGeom prst="rect">
            <a:avLst/>
          </a:prstGeom>
        </p:spPr>
        <p:txBody>
          <a:bodyPr wrap="square">
            <a:spAutoFit/>
          </a:bodyPr>
          <a:lstStyle/>
          <a:p>
            <a:pPr lvl="0" algn="just">
              <a:defRPr/>
            </a:pPr>
            <a:r>
              <a:rPr lang="en-US" b="1" dirty="0">
                <a:solidFill>
                  <a:srgbClr val="053C8F"/>
                </a:solidFill>
              </a:rPr>
              <a:t>Rows: </a:t>
            </a:r>
            <a:r>
              <a:rPr lang="en-US" dirty="0">
                <a:solidFill>
                  <a:prstClr val="black"/>
                </a:solidFill>
              </a:rPr>
              <a:t>210</a:t>
            </a:r>
          </a:p>
          <a:p>
            <a:pPr lvl="0" algn="just">
              <a:defRPr/>
            </a:pPr>
            <a:r>
              <a:rPr lang="en-US" b="1" dirty="0">
                <a:solidFill>
                  <a:srgbClr val="053C8F"/>
                </a:solidFill>
              </a:rPr>
              <a:t>Columns: </a:t>
            </a:r>
            <a:r>
              <a:rPr lang="en-US" dirty="0">
                <a:solidFill>
                  <a:prstClr val="black"/>
                </a:solidFill>
              </a:rPr>
              <a:t>4</a:t>
            </a:r>
          </a:p>
          <a:p>
            <a:pPr lvl="0" algn="just">
              <a:defRPr/>
            </a:pPr>
            <a:endParaRPr lang="en-US" dirty="0">
              <a:solidFill>
                <a:prstClr val="black"/>
              </a:solidFill>
            </a:endParaRPr>
          </a:p>
          <a:p>
            <a:pPr lvl="0" algn="just">
              <a:defRPr/>
            </a:pPr>
            <a:r>
              <a:rPr lang="en-US" b="1" dirty="0">
                <a:solidFill>
                  <a:srgbClr val="053C8F"/>
                </a:solidFill>
              </a:rPr>
              <a:t>Features</a:t>
            </a:r>
            <a:r>
              <a:rPr lang="en-US" b="1" dirty="0">
                <a:solidFill>
                  <a:prstClr val="black"/>
                </a:solidFill>
              </a:rPr>
              <a:t>: </a:t>
            </a:r>
          </a:p>
          <a:p>
            <a:pPr marL="285750" lvl="0" indent="-285750" algn="just">
              <a:buFont typeface="Arial" panose="020B0604020202020204" pitchFamily="34" charset="0"/>
              <a:buChar char="•"/>
              <a:defRPr/>
            </a:pPr>
            <a:r>
              <a:rPr lang="en-US" dirty="0">
                <a:solidFill>
                  <a:prstClr val="black"/>
                </a:solidFill>
              </a:rPr>
              <a:t>Order	number</a:t>
            </a:r>
          </a:p>
          <a:p>
            <a:pPr marL="285750" lvl="0" indent="-285750" algn="just">
              <a:buFont typeface="Arial" panose="020B0604020202020204" pitchFamily="34" charset="0"/>
              <a:buChar char="•"/>
              <a:defRPr/>
            </a:pPr>
            <a:r>
              <a:rPr lang="en-US" dirty="0">
                <a:solidFill>
                  <a:prstClr val="black"/>
                </a:solidFill>
              </a:rPr>
              <a:t>Payment amounts</a:t>
            </a:r>
          </a:p>
          <a:p>
            <a:pPr marL="285750" lvl="0" indent="-285750" algn="just">
              <a:buFont typeface="Arial" panose="020B0604020202020204" pitchFamily="34" charset="0"/>
              <a:buChar char="•"/>
              <a:defRPr/>
            </a:pPr>
            <a:r>
              <a:rPr lang="en-US" dirty="0">
                <a:solidFill>
                  <a:prstClr val="black"/>
                </a:solidFill>
              </a:rPr>
              <a:t>Payment dates</a:t>
            </a:r>
          </a:p>
        </p:txBody>
      </p:sp>
    </p:spTree>
    <p:extLst>
      <p:ext uri="{BB962C8B-B14F-4D97-AF65-F5344CB8AC3E}">
        <p14:creationId xmlns:p14="http://schemas.microsoft.com/office/powerpoint/2010/main" val="39896635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5" name="Straight Connector 24">
            <a:extLst>
              <a:ext uri="{FF2B5EF4-FFF2-40B4-BE49-F238E27FC236}">
                <a16:creationId xmlns:a16="http://schemas.microsoft.com/office/drawing/2014/main" id="{8820F067-EF25-0CD5-E745-FB4B7A2164EF}"/>
              </a:ext>
            </a:extLst>
          </p:cNvPr>
          <p:cNvCxnSpPr/>
          <p:nvPr/>
        </p:nvCxnSpPr>
        <p:spPr>
          <a:xfrm>
            <a:off x="285750" y="267474"/>
            <a:ext cx="11772900" cy="0"/>
          </a:xfrm>
          <a:prstGeom prst="line">
            <a:avLst/>
          </a:prstGeom>
          <a:ln>
            <a:solidFill>
              <a:srgbClr val="053C8F"/>
            </a:solidFill>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AA550F7C-761D-1390-51F2-3C5B36F1DE53}"/>
              </a:ext>
            </a:extLst>
          </p:cNvPr>
          <p:cNvSpPr txBox="1"/>
          <p:nvPr/>
        </p:nvSpPr>
        <p:spPr>
          <a:xfrm>
            <a:off x="655340" y="34636"/>
            <a:ext cx="1196161"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INTRODUCTION</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28" name="TextBox 27">
            <a:extLst>
              <a:ext uri="{FF2B5EF4-FFF2-40B4-BE49-F238E27FC236}">
                <a16:creationId xmlns:a16="http://schemas.microsoft.com/office/drawing/2014/main" id="{379B6B42-1E91-C09C-48AE-7F7A2C12CB24}"/>
              </a:ext>
            </a:extLst>
          </p:cNvPr>
          <p:cNvSpPr txBox="1"/>
          <p:nvPr/>
        </p:nvSpPr>
        <p:spPr>
          <a:xfrm>
            <a:off x="2523184" y="34636"/>
            <a:ext cx="925253"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OBJECTIVES</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29" name="TextBox 28">
            <a:extLst>
              <a:ext uri="{FF2B5EF4-FFF2-40B4-BE49-F238E27FC236}">
                <a16:creationId xmlns:a16="http://schemas.microsoft.com/office/drawing/2014/main" id="{5E22C124-A3D5-E1B2-7969-7B91F7166C9B}"/>
              </a:ext>
            </a:extLst>
          </p:cNvPr>
          <p:cNvSpPr txBox="1"/>
          <p:nvPr/>
        </p:nvSpPr>
        <p:spPr>
          <a:xfrm>
            <a:off x="6354752" y="39623"/>
            <a:ext cx="1013419"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ETL PROCESS</a:t>
            </a:r>
          </a:p>
        </p:txBody>
      </p:sp>
      <p:sp>
        <p:nvSpPr>
          <p:cNvPr id="30" name="TextBox 29">
            <a:extLst>
              <a:ext uri="{FF2B5EF4-FFF2-40B4-BE49-F238E27FC236}">
                <a16:creationId xmlns:a16="http://schemas.microsoft.com/office/drawing/2014/main" id="{4986B5DA-FB37-8EAD-471E-020548A871BB}"/>
              </a:ext>
            </a:extLst>
          </p:cNvPr>
          <p:cNvSpPr txBox="1"/>
          <p:nvPr/>
        </p:nvSpPr>
        <p:spPr>
          <a:xfrm>
            <a:off x="8153843" y="31849"/>
            <a:ext cx="1673856"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DATA RECONCILIATION</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31" name="TextBox 30">
            <a:extLst>
              <a:ext uri="{FF2B5EF4-FFF2-40B4-BE49-F238E27FC236}">
                <a16:creationId xmlns:a16="http://schemas.microsoft.com/office/drawing/2014/main" id="{9418541F-E1AC-6ADD-F407-6DE959AA472B}"/>
              </a:ext>
            </a:extLst>
          </p:cNvPr>
          <p:cNvSpPr txBox="1"/>
          <p:nvPr/>
        </p:nvSpPr>
        <p:spPr>
          <a:xfrm>
            <a:off x="10680335" y="39623"/>
            <a:ext cx="1011815"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DASHBOARD</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33" name="Rectangle 32">
            <a:extLst>
              <a:ext uri="{FF2B5EF4-FFF2-40B4-BE49-F238E27FC236}">
                <a16:creationId xmlns:a16="http://schemas.microsoft.com/office/drawing/2014/main" id="{39C169B3-CD65-DDA5-9D92-9B5A3ACE0E88}"/>
              </a:ext>
            </a:extLst>
          </p:cNvPr>
          <p:cNvSpPr/>
          <p:nvPr/>
        </p:nvSpPr>
        <p:spPr>
          <a:xfrm>
            <a:off x="3822370" y="248668"/>
            <a:ext cx="1752600" cy="45719"/>
          </a:xfrm>
          <a:prstGeom prst="rect">
            <a:avLst/>
          </a:prstGeom>
          <a:solidFill>
            <a:srgbClr val="053C8F"/>
          </a:solidFill>
          <a:ln>
            <a:solidFill>
              <a:srgbClr val="053C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black"/>
              </a:solidFill>
              <a:effectLst/>
              <a:uLnTx/>
              <a:uFillTx/>
              <a:latin typeface="Arial"/>
              <a:ea typeface="+mn-ea"/>
              <a:cs typeface="+mn-cs"/>
            </a:endParaRPr>
          </a:p>
        </p:txBody>
      </p:sp>
      <p:sp>
        <p:nvSpPr>
          <p:cNvPr id="19" name="TextBox 18">
            <a:extLst>
              <a:ext uri="{FF2B5EF4-FFF2-40B4-BE49-F238E27FC236}">
                <a16:creationId xmlns:a16="http://schemas.microsoft.com/office/drawing/2014/main" id="{17756BBC-A09D-4C80-962B-6B4B323A588D}"/>
              </a:ext>
            </a:extLst>
          </p:cNvPr>
          <p:cNvSpPr txBox="1"/>
          <p:nvPr/>
        </p:nvSpPr>
        <p:spPr>
          <a:xfrm>
            <a:off x="4023002" y="32385"/>
            <a:ext cx="1435008"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solidFill>
                  <a:prstClr val="black"/>
                </a:solidFill>
                <a:latin typeface="Segoe UI" panose="020B0502040204020203" pitchFamily="34" charset="0"/>
                <a:cs typeface="Segoe UI" panose="020B0502040204020203" pitchFamily="34" charset="0"/>
              </a:rPr>
              <a:t>DATA DESCRIPTION</a:t>
            </a:r>
            <a:endParaRPr kumimoji="0" lang="en-US" sz="11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11" name="Title 1">
            <a:extLst>
              <a:ext uri="{FF2B5EF4-FFF2-40B4-BE49-F238E27FC236}">
                <a16:creationId xmlns:a16="http://schemas.microsoft.com/office/drawing/2014/main" id="{A5E2563C-82A8-4492-A087-41D44778B80E}"/>
              </a:ext>
            </a:extLst>
          </p:cNvPr>
          <p:cNvSpPr>
            <a:spLocks noGrp="1"/>
          </p:cNvSpPr>
          <p:nvPr>
            <p:ph type="title"/>
          </p:nvPr>
        </p:nvSpPr>
        <p:spPr>
          <a:xfrm>
            <a:off x="405861" y="338592"/>
            <a:ext cx="9264496" cy="632276"/>
          </a:xfrm>
        </p:spPr>
        <p:txBody>
          <a:bodyPr>
            <a:normAutofit/>
          </a:bodyPr>
          <a:lstStyle/>
          <a:p>
            <a:r>
              <a:rPr lang="en-US" sz="2400" b="1" dirty="0">
                <a:solidFill>
                  <a:srgbClr val="053C8F"/>
                </a:solidFill>
                <a:latin typeface="Segoe UI" panose="020B0502040204020203" pitchFamily="34" charset="0"/>
                <a:cs typeface="Segoe UI" panose="020B0502040204020203" pitchFamily="34" charset="0"/>
              </a:rPr>
              <a:t>Data Overview</a:t>
            </a:r>
          </a:p>
        </p:txBody>
      </p:sp>
      <p:sp>
        <p:nvSpPr>
          <p:cNvPr id="24" name="TextBox 23">
            <a:extLst>
              <a:ext uri="{FF2B5EF4-FFF2-40B4-BE49-F238E27FC236}">
                <a16:creationId xmlns:a16="http://schemas.microsoft.com/office/drawing/2014/main" id="{275069DA-8EF4-47FC-997C-7DB0EB1551B9}"/>
              </a:ext>
            </a:extLst>
          </p:cNvPr>
          <p:cNvSpPr txBox="1"/>
          <p:nvPr/>
        </p:nvSpPr>
        <p:spPr>
          <a:xfrm>
            <a:off x="588741" y="2319897"/>
            <a:ext cx="2676198" cy="2862322"/>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dirty="0">
                <a:ln>
                  <a:noFill/>
                </a:ln>
                <a:solidFill>
                  <a:srgbClr val="053C8F"/>
                </a:solidFill>
                <a:effectLst/>
                <a:uLnTx/>
                <a:uFillTx/>
                <a:latin typeface="Aptos" panose="02110004020202020204"/>
                <a:ea typeface="+mn-ea"/>
                <a:cs typeface="+mn-cs"/>
              </a:rPr>
              <a:t>Rows:</a:t>
            </a:r>
            <a:r>
              <a:rPr kumimoji="0" lang="en-US" b="1"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en-US" b="0" i="0" u="none" strike="noStrike" kern="1200" cap="none" spc="0" normalizeH="0" baseline="0" noProof="0" dirty="0">
                <a:ln>
                  <a:noFill/>
                </a:ln>
                <a:solidFill>
                  <a:prstClr val="black"/>
                </a:solidFill>
                <a:effectLst/>
                <a:uLnTx/>
                <a:uFillTx/>
                <a:latin typeface="Aptos" panose="02110004020202020204"/>
                <a:ea typeface="+mn-ea"/>
                <a:cs typeface="+mn-cs"/>
              </a:rPr>
              <a:t>123</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dirty="0">
                <a:ln>
                  <a:noFill/>
                </a:ln>
                <a:solidFill>
                  <a:srgbClr val="053C8F"/>
                </a:solidFill>
                <a:effectLst/>
                <a:uLnTx/>
                <a:uFillTx/>
                <a:latin typeface="Aptos" panose="02110004020202020204"/>
                <a:ea typeface="+mn-ea"/>
                <a:cs typeface="+mn-cs"/>
              </a:rPr>
              <a:t>Columns: </a:t>
            </a:r>
            <a:r>
              <a:rPr kumimoji="0" lang="en-US" b="0" i="0" u="none" strike="noStrike" kern="1200" cap="none" spc="0" normalizeH="0" baseline="0" noProof="0" dirty="0">
                <a:ln>
                  <a:noFill/>
                </a:ln>
                <a:solidFill>
                  <a:prstClr val="black"/>
                </a:solidFill>
                <a:effectLst/>
                <a:uLnTx/>
                <a:uFillTx/>
                <a:latin typeface="Aptos" panose="02110004020202020204"/>
                <a:ea typeface="+mn-ea"/>
                <a:cs typeface="+mn-cs"/>
              </a:rPr>
              <a:t>9</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dirty="0">
              <a:ln>
                <a:noFill/>
              </a:ln>
              <a:solidFill>
                <a:prstClr val="black"/>
              </a:solidFill>
              <a:effectLst/>
              <a:uLnTx/>
              <a:uFillTx/>
              <a:latin typeface="Aptos" panose="02110004020202020204"/>
              <a:ea typeface="+mn-ea"/>
              <a:cs typeface="+mn-cs"/>
            </a:endParaRPr>
          </a:p>
          <a:p>
            <a:pPr lvl="0" algn="just">
              <a:defRPr/>
            </a:pPr>
            <a:r>
              <a:rPr lang="en-US" b="1" dirty="0">
                <a:solidFill>
                  <a:srgbClr val="053C8F"/>
                </a:solidFill>
              </a:rPr>
              <a:t>Features:</a:t>
            </a:r>
            <a:endParaRPr kumimoji="0" lang="en-US" b="1" i="0" u="none" strike="noStrike" kern="1200" cap="none" spc="0" normalizeH="0" baseline="0" noProof="0" dirty="0">
              <a:ln>
                <a:noFill/>
              </a:ln>
              <a:solidFill>
                <a:srgbClr val="053C8F"/>
              </a:solidFill>
              <a:effectLst/>
              <a:uLnTx/>
              <a:uFillTx/>
              <a:latin typeface="Aptos" panose="02110004020202020204"/>
              <a:ea typeface="+mn-ea"/>
              <a:cs typeface="+mn-cs"/>
            </a:endParaRP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prstClr val="black"/>
                </a:solidFill>
                <a:latin typeface="Aptos" panose="02110004020202020204"/>
              </a:rPr>
              <a:t>Receipt</a:t>
            </a:r>
            <a:r>
              <a:rPr kumimoji="0" lang="en-US" b="0" i="0" u="none" strike="noStrike" kern="1200" cap="none" spc="0" normalizeH="0" baseline="0" noProof="0" dirty="0">
                <a:ln>
                  <a:noFill/>
                </a:ln>
                <a:solidFill>
                  <a:prstClr val="black"/>
                </a:solidFill>
                <a:effectLst/>
                <a:uLnTx/>
                <a:uFillTx/>
                <a:latin typeface="Aptos" panose="02110004020202020204"/>
                <a:ea typeface="+mn-ea"/>
                <a:cs typeface="+mn-cs"/>
              </a:rPr>
              <a:t> numbers</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prstClr val="black"/>
                </a:solidFill>
                <a:latin typeface="Aptos" panose="02110004020202020204"/>
              </a:rPr>
              <a:t>Receipt class</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prstClr val="black"/>
                </a:solidFill>
                <a:latin typeface="Aptos" panose="02110004020202020204"/>
              </a:rPr>
              <a:t>Receipt amount</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prstClr val="black"/>
                </a:solidFill>
                <a:latin typeface="Aptos" panose="02110004020202020204"/>
              </a:rPr>
              <a:t>Receipt date</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prstClr val="black"/>
                </a:solidFill>
                <a:latin typeface="Aptos" panose="02110004020202020204"/>
              </a:rPr>
              <a:t>Currency code</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prstClr val="black"/>
                </a:solidFill>
                <a:latin typeface="Aptos" panose="02110004020202020204"/>
              </a:rPr>
              <a:t>Comment</a:t>
            </a:r>
          </a:p>
        </p:txBody>
      </p:sp>
      <p:sp>
        <p:nvSpPr>
          <p:cNvPr id="26" name="TextBox 25">
            <a:extLst>
              <a:ext uri="{FF2B5EF4-FFF2-40B4-BE49-F238E27FC236}">
                <a16:creationId xmlns:a16="http://schemas.microsoft.com/office/drawing/2014/main" id="{4693F8EB-CBE9-42E1-A56D-7349D5006DA6}"/>
              </a:ext>
            </a:extLst>
          </p:cNvPr>
          <p:cNvSpPr txBox="1"/>
          <p:nvPr/>
        </p:nvSpPr>
        <p:spPr>
          <a:xfrm>
            <a:off x="3512398" y="2319896"/>
            <a:ext cx="2347622" cy="3139321"/>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dirty="0">
                <a:ln>
                  <a:noFill/>
                </a:ln>
                <a:solidFill>
                  <a:srgbClr val="053C8F"/>
                </a:solidFill>
                <a:effectLst/>
                <a:uLnTx/>
                <a:uFillTx/>
                <a:latin typeface="Aptos" panose="02110004020202020204"/>
                <a:ea typeface="+mn-ea"/>
                <a:cs typeface="+mn-cs"/>
              </a:rPr>
              <a:t>Rows: </a:t>
            </a:r>
            <a:r>
              <a:rPr kumimoji="0" lang="en-US" b="0" i="0" u="none" strike="noStrike" kern="1200" cap="none" spc="0" normalizeH="0" baseline="0" noProof="0" dirty="0">
                <a:ln>
                  <a:noFill/>
                </a:ln>
                <a:solidFill>
                  <a:prstClr val="black"/>
                </a:solidFill>
                <a:effectLst/>
                <a:uLnTx/>
                <a:uFillTx/>
                <a:latin typeface="Aptos" panose="02110004020202020204"/>
                <a:ea typeface="+mn-ea"/>
                <a:cs typeface="+mn-cs"/>
              </a:rPr>
              <a:t>2,555</a:t>
            </a:r>
          </a:p>
          <a:p>
            <a:pPr marL="0" marR="0" lvl="0" indent="0" defTabSz="914400" rtl="0" eaLnBrk="1" fontAlgn="auto"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dirty="0">
                <a:ln>
                  <a:noFill/>
                </a:ln>
                <a:solidFill>
                  <a:srgbClr val="053C8F"/>
                </a:solidFill>
                <a:effectLst/>
                <a:uLnTx/>
                <a:uFillTx/>
                <a:latin typeface="Aptos" panose="02110004020202020204"/>
                <a:ea typeface="+mn-ea"/>
                <a:cs typeface="+mn-cs"/>
              </a:rPr>
              <a:t>Columns: </a:t>
            </a:r>
            <a:r>
              <a:rPr kumimoji="0" lang="en-US" b="0" i="0" u="none" strike="noStrike" kern="1200" cap="none" spc="0" normalizeH="0" baseline="0" noProof="0" dirty="0">
                <a:ln>
                  <a:noFill/>
                </a:ln>
                <a:solidFill>
                  <a:prstClr val="black"/>
                </a:solidFill>
                <a:effectLst/>
                <a:uLnTx/>
                <a:uFillTx/>
                <a:latin typeface="Aptos" panose="02110004020202020204"/>
                <a:ea typeface="+mn-ea"/>
                <a:cs typeface="+mn-cs"/>
              </a:rPr>
              <a:t>13</a:t>
            </a:r>
          </a:p>
          <a:p>
            <a:pPr marL="0" marR="0" lvl="0" indent="0" defTabSz="914400" rtl="0" eaLnBrk="1" fontAlgn="auto" latinLnBrk="0" hangingPunct="1">
              <a:lnSpc>
                <a:spcPct val="100000"/>
              </a:lnSpc>
              <a:spcBef>
                <a:spcPts val="0"/>
              </a:spcBef>
              <a:spcAft>
                <a:spcPts val="0"/>
              </a:spcAft>
              <a:buClrTx/>
              <a:buSzTx/>
              <a:buFontTx/>
              <a:buNone/>
              <a:tabLst/>
              <a:defRPr/>
            </a:pPr>
            <a:endParaRPr kumimoji="0" lang="en-US" b="1" i="0" u="none" strike="noStrike" kern="1200" cap="none" spc="0" normalizeH="0" baseline="0" noProof="0" dirty="0">
              <a:ln>
                <a:noFill/>
              </a:ln>
              <a:solidFill>
                <a:prstClr val="black"/>
              </a:solidFill>
              <a:effectLst/>
              <a:uLnTx/>
              <a:uFillTx/>
              <a:latin typeface="Aptos" panose="02110004020202020204"/>
              <a:ea typeface="+mn-ea"/>
              <a:cs typeface="+mn-cs"/>
            </a:endParaRPr>
          </a:p>
          <a:p>
            <a:pPr lvl="0">
              <a:defRPr/>
            </a:pPr>
            <a:r>
              <a:rPr lang="en-US" b="1" dirty="0">
                <a:solidFill>
                  <a:srgbClr val="053C8F"/>
                </a:solidFill>
              </a:rPr>
              <a:t>Features: </a:t>
            </a:r>
            <a:endParaRPr kumimoji="0" lang="en-US" b="1" i="0" u="none" strike="noStrike" kern="1200" cap="none" spc="0" normalizeH="0" baseline="0" noProof="0" dirty="0">
              <a:ln>
                <a:noFill/>
              </a:ln>
              <a:solidFill>
                <a:srgbClr val="053C8F"/>
              </a:solidFill>
              <a:effectLst/>
              <a:uLnTx/>
              <a:uFillTx/>
              <a:latin typeface="Aptos" panose="02110004020202020204"/>
              <a:ea typeface="+mn-ea"/>
              <a:cs typeface="+mn-cs"/>
            </a:endParaRPr>
          </a:p>
          <a:p>
            <a:pPr marL="285750" marR="0" lvl="0" indent="-28575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i="0" u="none" strike="noStrike" kern="1200" cap="none" spc="0" normalizeH="0" baseline="0" noProof="0" dirty="0">
                <a:ln>
                  <a:noFill/>
                </a:ln>
                <a:effectLst/>
                <a:uLnTx/>
                <a:uFillTx/>
                <a:latin typeface="Aptos" panose="02110004020202020204"/>
                <a:ea typeface="+mn-ea"/>
                <a:cs typeface="+mn-cs"/>
              </a:rPr>
              <a:t>Oracle reference number</a:t>
            </a:r>
          </a:p>
          <a:p>
            <a:pPr marL="285750" marR="0" lvl="0" indent="-28575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latin typeface="Aptos" panose="02110004020202020204"/>
              </a:rPr>
              <a:t>E-commerce reference number</a:t>
            </a:r>
          </a:p>
          <a:p>
            <a:pPr marL="285750" marR="0" lvl="0" indent="-28575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i="0" u="none" strike="noStrike" kern="1200" cap="none" spc="0" normalizeH="0" baseline="0" noProof="0" dirty="0">
                <a:ln>
                  <a:noFill/>
                </a:ln>
                <a:effectLst/>
                <a:uLnTx/>
                <a:uFillTx/>
                <a:latin typeface="Aptos" panose="02110004020202020204"/>
                <a:ea typeface="+mn-ea"/>
                <a:cs typeface="+mn-cs"/>
              </a:rPr>
              <a:t>Ordered item</a:t>
            </a:r>
          </a:p>
          <a:p>
            <a:pPr marL="285750" marR="0" lvl="0" indent="-28575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latin typeface="Aptos" panose="02110004020202020204"/>
              </a:rPr>
              <a:t>Ordered quantity</a:t>
            </a:r>
          </a:p>
          <a:p>
            <a:pPr marL="285750" marR="0" lvl="0" indent="-28575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latin typeface="Aptos" panose="02110004020202020204"/>
              </a:rPr>
              <a:t>Ordered date</a:t>
            </a:r>
          </a:p>
        </p:txBody>
      </p:sp>
      <p:sp>
        <p:nvSpPr>
          <p:cNvPr id="32" name="TextBox 31">
            <a:extLst>
              <a:ext uri="{FF2B5EF4-FFF2-40B4-BE49-F238E27FC236}">
                <a16:creationId xmlns:a16="http://schemas.microsoft.com/office/drawing/2014/main" id="{24BBC6A6-E57D-4A07-9480-8CA267F098BF}"/>
              </a:ext>
            </a:extLst>
          </p:cNvPr>
          <p:cNvSpPr txBox="1"/>
          <p:nvPr/>
        </p:nvSpPr>
        <p:spPr>
          <a:xfrm>
            <a:off x="6458785" y="2319897"/>
            <a:ext cx="2507903" cy="1754326"/>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dirty="0">
                <a:ln>
                  <a:noFill/>
                </a:ln>
                <a:solidFill>
                  <a:srgbClr val="053C8F"/>
                </a:solidFill>
                <a:effectLst/>
                <a:uLnTx/>
                <a:uFillTx/>
                <a:latin typeface="Aptos" panose="02110004020202020204"/>
                <a:ea typeface="+mn-ea"/>
                <a:cs typeface="+mn-cs"/>
              </a:rPr>
              <a:t>Rows: </a:t>
            </a:r>
            <a:r>
              <a:rPr kumimoji="0" lang="en-US" b="0" i="0" u="none" strike="noStrike" kern="1200" cap="none" spc="0" normalizeH="0" baseline="0" noProof="0" dirty="0">
                <a:ln>
                  <a:noFill/>
                </a:ln>
                <a:solidFill>
                  <a:prstClr val="black"/>
                </a:solidFill>
                <a:effectLst/>
                <a:uLnTx/>
                <a:uFillTx/>
                <a:latin typeface="Aptos" panose="02110004020202020204"/>
                <a:ea typeface="+mn-ea"/>
                <a:cs typeface="+mn-cs"/>
              </a:rPr>
              <a:t>117</a:t>
            </a:r>
          </a:p>
          <a:p>
            <a:pPr marL="0" marR="0" lvl="0" indent="0" defTabSz="914400" rtl="0" eaLnBrk="1" fontAlgn="auto"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dirty="0">
                <a:ln>
                  <a:noFill/>
                </a:ln>
                <a:solidFill>
                  <a:srgbClr val="053C8F"/>
                </a:solidFill>
                <a:effectLst/>
                <a:uLnTx/>
                <a:uFillTx/>
                <a:latin typeface="Aptos" panose="02110004020202020204"/>
                <a:ea typeface="+mn-ea"/>
                <a:cs typeface="+mn-cs"/>
              </a:rPr>
              <a:t>Columns: </a:t>
            </a:r>
            <a:r>
              <a:rPr kumimoji="0" lang="en-US" b="0" i="0" u="none" strike="noStrike" kern="1200" cap="none" spc="0" normalizeH="0" baseline="0" noProof="0" dirty="0">
                <a:ln>
                  <a:noFill/>
                </a:ln>
                <a:solidFill>
                  <a:prstClr val="black"/>
                </a:solidFill>
                <a:effectLst/>
                <a:uLnTx/>
                <a:uFillTx/>
                <a:latin typeface="Aptos" panose="02110004020202020204"/>
                <a:ea typeface="+mn-ea"/>
                <a:cs typeface="+mn-cs"/>
              </a:rPr>
              <a:t>2</a:t>
            </a:r>
          </a:p>
          <a:p>
            <a:pPr marL="0" marR="0" lvl="0" indent="0" defTabSz="914400" rtl="0" eaLnBrk="1" fontAlgn="auto" latinLnBrk="0" hangingPunct="1">
              <a:lnSpc>
                <a:spcPct val="100000"/>
              </a:lnSpc>
              <a:spcBef>
                <a:spcPts val="0"/>
              </a:spcBef>
              <a:spcAft>
                <a:spcPts val="0"/>
              </a:spcAft>
              <a:buClrTx/>
              <a:buSzTx/>
              <a:buFontTx/>
              <a:buNone/>
              <a:tabLst/>
              <a:defRPr/>
            </a:pPr>
            <a:endParaRPr kumimoji="0" lang="en-US" b="1" i="0" u="none" strike="noStrike" kern="1200" cap="none" spc="0" normalizeH="0" baseline="0" noProof="0" dirty="0">
              <a:ln>
                <a:noFill/>
              </a:ln>
              <a:solidFill>
                <a:prstClr val="black"/>
              </a:solidFill>
              <a:effectLst/>
              <a:uLnTx/>
              <a:uFillTx/>
              <a:latin typeface="Aptos" panose="02110004020202020204"/>
              <a:ea typeface="+mn-ea"/>
              <a:cs typeface="+mn-cs"/>
            </a:endParaRPr>
          </a:p>
          <a:p>
            <a:pPr lvl="0">
              <a:defRPr/>
            </a:pPr>
            <a:r>
              <a:rPr lang="en-US" b="1" dirty="0">
                <a:solidFill>
                  <a:srgbClr val="053C8F"/>
                </a:solidFill>
              </a:rPr>
              <a:t>Features: </a:t>
            </a:r>
            <a:endParaRPr kumimoji="0" lang="en-US" b="1" i="0" u="none" strike="noStrike" kern="1200" cap="none" spc="0" normalizeH="0" baseline="0" noProof="0" dirty="0">
              <a:ln>
                <a:noFill/>
              </a:ln>
              <a:solidFill>
                <a:srgbClr val="053C8F"/>
              </a:solidFill>
              <a:effectLst/>
              <a:uLnTx/>
              <a:uFillTx/>
              <a:latin typeface="Aptos" panose="02110004020202020204"/>
              <a:ea typeface="+mn-ea"/>
              <a:cs typeface="+mn-cs"/>
            </a:endParaRPr>
          </a:p>
          <a:p>
            <a:pPr marL="285750" marR="0" lvl="0" indent="-28575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b="0" i="0" u="none" strike="noStrike" kern="1200" cap="none" spc="0" normalizeH="0" baseline="0" noProof="0" dirty="0">
                <a:ln>
                  <a:noFill/>
                </a:ln>
                <a:solidFill>
                  <a:prstClr val="black"/>
                </a:solidFill>
                <a:effectLst/>
                <a:uLnTx/>
                <a:uFillTx/>
                <a:latin typeface="Aptos" panose="02110004020202020204"/>
                <a:ea typeface="+mn-ea"/>
                <a:cs typeface="+mn-cs"/>
              </a:rPr>
              <a:t>Rate</a:t>
            </a:r>
          </a:p>
          <a:p>
            <a:pPr marL="285750" marR="0" lvl="0" indent="-28575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prstClr val="black"/>
                </a:solidFill>
                <a:latin typeface="Aptos" panose="02110004020202020204"/>
              </a:rPr>
              <a:t>Date</a:t>
            </a:r>
          </a:p>
        </p:txBody>
      </p:sp>
      <p:sp>
        <p:nvSpPr>
          <p:cNvPr id="34" name="TextBox 33">
            <a:extLst>
              <a:ext uri="{FF2B5EF4-FFF2-40B4-BE49-F238E27FC236}">
                <a16:creationId xmlns:a16="http://schemas.microsoft.com/office/drawing/2014/main" id="{912D981E-56C9-411B-8D0B-3D6A409D6D49}"/>
              </a:ext>
            </a:extLst>
          </p:cNvPr>
          <p:cNvSpPr txBox="1"/>
          <p:nvPr/>
        </p:nvSpPr>
        <p:spPr>
          <a:xfrm>
            <a:off x="9340957" y="2319897"/>
            <a:ext cx="2514057" cy="2031325"/>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dirty="0">
                <a:ln>
                  <a:noFill/>
                </a:ln>
                <a:solidFill>
                  <a:srgbClr val="840032"/>
                </a:solidFill>
                <a:effectLst/>
                <a:uLnTx/>
                <a:uFillTx/>
                <a:latin typeface="Aptos" panose="02110004020202020204"/>
                <a:ea typeface="+mn-ea"/>
                <a:cs typeface="+mn-cs"/>
              </a:rPr>
              <a:t>Rows: </a:t>
            </a:r>
            <a:r>
              <a:rPr kumimoji="0" lang="en-US" b="0" i="0" u="none" strike="noStrike" kern="1200" cap="none" spc="0" normalizeH="0" baseline="0" noProof="0" dirty="0">
                <a:ln>
                  <a:noFill/>
                </a:ln>
                <a:solidFill>
                  <a:srgbClr val="840032"/>
                </a:solidFill>
                <a:effectLst/>
                <a:uLnTx/>
                <a:uFillTx/>
                <a:latin typeface="Aptos" panose="02110004020202020204"/>
                <a:ea typeface="+mn-ea"/>
                <a:cs typeface="+mn-cs"/>
              </a:rPr>
              <a:t>639</a:t>
            </a:r>
          </a:p>
          <a:p>
            <a:pPr marL="0" marR="0" lvl="0" indent="0" defTabSz="914400" rtl="0" eaLnBrk="1" fontAlgn="auto"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dirty="0">
                <a:ln>
                  <a:noFill/>
                </a:ln>
                <a:solidFill>
                  <a:srgbClr val="840032"/>
                </a:solidFill>
                <a:effectLst/>
                <a:uLnTx/>
                <a:uFillTx/>
                <a:latin typeface="Aptos" panose="02110004020202020204"/>
                <a:ea typeface="+mn-ea"/>
                <a:cs typeface="+mn-cs"/>
              </a:rPr>
              <a:t>Columns: </a:t>
            </a:r>
            <a:r>
              <a:rPr kumimoji="0" lang="en-US" b="0" i="0" u="none" strike="noStrike" kern="1200" cap="none" spc="0" normalizeH="0" baseline="0" noProof="0" dirty="0">
                <a:ln>
                  <a:noFill/>
                </a:ln>
                <a:solidFill>
                  <a:srgbClr val="840032"/>
                </a:solidFill>
                <a:effectLst/>
                <a:uLnTx/>
                <a:uFillTx/>
                <a:latin typeface="Aptos" panose="02110004020202020204"/>
                <a:ea typeface="+mn-ea"/>
                <a:cs typeface="+mn-cs"/>
              </a:rPr>
              <a:t>3</a:t>
            </a:r>
          </a:p>
          <a:p>
            <a:pPr marL="0" marR="0" lvl="0" indent="0" defTabSz="914400" rtl="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dirty="0">
              <a:ln>
                <a:noFill/>
              </a:ln>
              <a:solidFill>
                <a:srgbClr val="840032"/>
              </a:solidFill>
              <a:effectLst/>
              <a:uLnTx/>
              <a:uFillTx/>
              <a:latin typeface="Aptos" panose="02110004020202020204"/>
              <a:ea typeface="+mn-ea"/>
              <a:cs typeface="+mn-cs"/>
            </a:endParaRPr>
          </a:p>
          <a:p>
            <a:pPr marL="0" marR="0" lvl="0" indent="0" defTabSz="914400" rtl="0" eaLnBrk="1" fontAlgn="auto"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dirty="0">
                <a:ln>
                  <a:noFill/>
                </a:ln>
                <a:solidFill>
                  <a:srgbClr val="840032"/>
                </a:solidFill>
                <a:effectLst/>
                <a:uLnTx/>
                <a:uFillTx/>
                <a:latin typeface="Aptos" panose="02110004020202020204"/>
                <a:ea typeface="+mn-ea"/>
                <a:cs typeface="+mn-cs"/>
              </a:rPr>
              <a:t>Features: </a:t>
            </a:r>
          </a:p>
          <a:p>
            <a:pPr marL="285750" marR="0" lvl="0" indent="-28575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srgbClr val="840032"/>
                </a:solidFill>
                <a:latin typeface="Aptos" panose="02110004020202020204"/>
              </a:rPr>
              <a:t>P</a:t>
            </a:r>
            <a:r>
              <a:rPr kumimoji="0" lang="en-US" b="0" i="0" u="none" strike="noStrike" kern="1200" cap="none" spc="0" normalizeH="0" baseline="0" noProof="0" dirty="0" err="1">
                <a:ln>
                  <a:noFill/>
                </a:ln>
                <a:solidFill>
                  <a:srgbClr val="840032"/>
                </a:solidFill>
                <a:effectLst/>
                <a:uLnTx/>
                <a:uFillTx/>
                <a:latin typeface="Aptos" panose="02110004020202020204"/>
                <a:ea typeface="+mn-ea"/>
                <a:cs typeface="+mn-cs"/>
              </a:rPr>
              <a:t>roduct</a:t>
            </a:r>
            <a:r>
              <a:rPr kumimoji="0" lang="en-US" b="0" i="0" u="none" strike="noStrike" kern="1200" cap="none" spc="0" normalizeH="0" baseline="0" noProof="0" dirty="0">
                <a:ln>
                  <a:noFill/>
                </a:ln>
                <a:solidFill>
                  <a:srgbClr val="840032"/>
                </a:solidFill>
                <a:effectLst/>
                <a:uLnTx/>
                <a:uFillTx/>
                <a:latin typeface="Aptos" panose="02110004020202020204"/>
                <a:ea typeface="+mn-ea"/>
                <a:cs typeface="+mn-cs"/>
              </a:rPr>
              <a:t> names</a:t>
            </a:r>
          </a:p>
          <a:p>
            <a:pPr marL="285750" marR="0" lvl="0" indent="-28575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b="0" i="0" u="none" strike="noStrike" kern="1200" cap="none" spc="0" normalizeH="0" baseline="0" noProof="0" dirty="0">
                <a:ln>
                  <a:noFill/>
                </a:ln>
                <a:solidFill>
                  <a:srgbClr val="840032"/>
                </a:solidFill>
                <a:effectLst/>
                <a:uLnTx/>
                <a:uFillTx/>
                <a:latin typeface="Aptos" panose="02110004020202020204"/>
                <a:ea typeface="+mn-ea"/>
                <a:cs typeface="+mn-cs"/>
              </a:rPr>
              <a:t>Product categories</a:t>
            </a:r>
          </a:p>
          <a:p>
            <a:pPr marL="285750" marR="0" lvl="0" indent="-28575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srgbClr val="840032"/>
                </a:solidFill>
                <a:latin typeface="Aptos" panose="02110004020202020204"/>
              </a:rPr>
              <a:t>Product </a:t>
            </a:r>
            <a:r>
              <a:rPr kumimoji="0" lang="en-US" b="0" i="0" u="none" strike="noStrike" kern="1200" cap="none" spc="0" normalizeH="0" baseline="0" noProof="0" dirty="0">
                <a:ln>
                  <a:noFill/>
                </a:ln>
                <a:solidFill>
                  <a:srgbClr val="840032"/>
                </a:solidFill>
                <a:effectLst/>
                <a:uLnTx/>
                <a:uFillTx/>
                <a:latin typeface="Aptos" panose="02110004020202020204"/>
                <a:ea typeface="+mn-ea"/>
                <a:cs typeface="+mn-cs"/>
              </a:rPr>
              <a:t>ids</a:t>
            </a:r>
          </a:p>
        </p:txBody>
      </p:sp>
      <p:sp>
        <p:nvSpPr>
          <p:cNvPr id="35" name="Rectangle: Rounded Corners 34">
            <a:extLst>
              <a:ext uri="{FF2B5EF4-FFF2-40B4-BE49-F238E27FC236}">
                <a16:creationId xmlns:a16="http://schemas.microsoft.com/office/drawing/2014/main" id="{60B19864-564D-4261-8746-E604630FE9AD}"/>
              </a:ext>
            </a:extLst>
          </p:cNvPr>
          <p:cNvSpPr/>
          <p:nvPr/>
        </p:nvSpPr>
        <p:spPr>
          <a:xfrm>
            <a:off x="712584" y="1588576"/>
            <a:ext cx="2428513" cy="563822"/>
          </a:xfrm>
          <a:prstGeom prst="roundRect">
            <a:avLst/>
          </a:prstGeom>
          <a:solidFill>
            <a:srgbClr val="053C8F"/>
          </a:solidFill>
          <a:ln>
            <a:solidFill>
              <a:srgbClr val="053C8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Aptos" panose="02110004020202020204"/>
                <a:ea typeface="+mn-ea"/>
                <a:cs typeface="+mn-cs"/>
              </a:rPr>
              <a:t>ERP-Oracle Collection</a:t>
            </a:r>
          </a:p>
        </p:txBody>
      </p:sp>
      <p:sp>
        <p:nvSpPr>
          <p:cNvPr id="36" name="Rectangle: Rounded Corners 35">
            <a:extLst>
              <a:ext uri="{FF2B5EF4-FFF2-40B4-BE49-F238E27FC236}">
                <a16:creationId xmlns:a16="http://schemas.microsoft.com/office/drawing/2014/main" id="{9B90B0D3-CD8B-49E6-9EA6-F0FD1F414E58}"/>
              </a:ext>
            </a:extLst>
          </p:cNvPr>
          <p:cNvSpPr/>
          <p:nvPr/>
        </p:nvSpPr>
        <p:spPr>
          <a:xfrm>
            <a:off x="3666471" y="1601920"/>
            <a:ext cx="2393972" cy="542613"/>
          </a:xfrm>
          <a:prstGeom prst="roundRect">
            <a:avLst/>
          </a:prstGeom>
          <a:noFill/>
          <a:ln>
            <a:solidFill>
              <a:srgbClr val="053C8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53C8F"/>
                </a:solidFill>
                <a:effectLst/>
                <a:uLnTx/>
                <a:uFillTx/>
                <a:latin typeface="Aptos" panose="02110004020202020204"/>
                <a:ea typeface="+mn-ea"/>
                <a:cs typeface="+mn-cs"/>
              </a:rPr>
              <a:t>Oracle Data</a:t>
            </a:r>
          </a:p>
        </p:txBody>
      </p:sp>
      <p:sp>
        <p:nvSpPr>
          <p:cNvPr id="37" name="Rectangle: Rounded Corners 36">
            <a:extLst>
              <a:ext uri="{FF2B5EF4-FFF2-40B4-BE49-F238E27FC236}">
                <a16:creationId xmlns:a16="http://schemas.microsoft.com/office/drawing/2014/main" id="{A14C9197-5565-449F-8888-CE01D3C7C756}"/>
              </a:ext>
            </a:extLst>
          </p:cNvPr>
          <p:cNvSpPr/>
          <p:nvPr/>
        </p:nvSpPr>
        <p:spPr>
          <a:xfrm>
            <a:off x="6585586" y="1609786"/>
            <a:ext cx="2230230" cy="542612"/>
          </a:xfrm>
          <a:prstGeom prst="roundRect">
            <a:avLst/>
          </a:prstGeom>
          <a:solidFill>
            <a:srgbClr val="053C8F"/>
          </a:solidFill>
          <a:ln>
            <a:solidFill>
              <a:srgbClr val="053C8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Aptos" panose="02110004020202020204"/>
                <a:ea typeface="+mn-ea"/>
                <a:cs typeface="+mn-cs"/>
              </a:rPr>
              <a:t>Daily Rate</a:t>
            </a:r>
          </a:p>
        </p:txBody>
      </p:sp>
      <p:sp>
        <p:nvSpPr>
          <p:cNvPr id="38" name="Rectangle: Rounded Corners 37">
            <a:extLst>
              <a:ext uri="{FF2B5EF4-FFF2-40B4-BE49-F238E27FC236}">
                <a16:creationId xmlns:a16="http://schemas.microsoft.com/office/drawing/2014/main" id="{FF02CACB-2896-4066-BC86-B1E068E51852}"/>
              </a:ext>
            </a:extLst>
          </p:cNvPr>
          <p:cNvSpPr/>
          <p:nvPr/>
        </p:nvSpPr>
        <p:spPr>
          <a:xfrm>
            <a:off x="9340959" y="1616719"/>
            <a:ext cx="2138457" cy="542612"/>
          </a:xfrm>
          <a:prstGeom prst="roundRect">
            <a:avLst/>
          </a:prstGeom>
          <a:noFill/>
          <a:ln>
            <a:solidFill>
              <a:srgbClr val="84003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840032"/>
                </a:solidFill>
                <a:effectLst/>
                <a:uLnTx/>
                <a:uFillTx/>
                <a:latin typeface="Aptos" panose="02110004020202020204"/>
                <a:ea typeface="+mn-ea"/>
                <a:cs typeface="+mn-cs"/>
              </a:rPr>
              <a:t>Oracle Product Names</a:t>
            </a:r>
            <a:endParaRPr kumimoji="0" lang="en-US" sz="1600" b="0" i="0" u="none" strike="noStrike" kern="1200" cap="none" spc="0" normalizeH="0" baseline="0" noProof="0" dirty="0">
              <a:ln>
                <a:noFill/>
              </a:ln>
              <a:solidFill>
                <a:srgbClr val="840032"/>
              </a:solidFill>
              <a:effectLst/>
              <a:uLnTx/>
              <a:uFillTx/>
              <a:latin typeface="Aptos" panose="02110004020202020204"/>
              <a:ea typeface="+mn-ea"/>
              <a:cs typeface="+mn-cs"/>
            </a:endParaRPr>
          </a:p>
        </p:txBody>
      </p:sp>
      <p:cxnSp>
        <p:nvCxnSpPr>
          <p:cNvPr id="39" name="Straight Connector 38">
            <a:extLst>
              <a:ext uri="{FF2B5EF4-FFF2-40B4-BE49-F238E27FC236}">
                <a16:creationId xmlns:a16="http://schemas.microsoft.com/office/drawing/2014/main" id="{858CCF10-371A-4AA4-8452-34C1827E8943}"/>
              </a:ext>
            </a:extLst>
          </p:cNvPr>
          <p:cNvCxnSpPr>
            <a:cxnSpLocks/>
          </p:cNvCxnSpPr>
          <p:nvPr/>
        </p:nvCxnSpPr>
        <p:spPr>
          <a:xfrm>
            <a:off x="3394109" y="2319897"/>
            <a:ext cx="0" cy="3970318"/>
          </a:xfrm>
          <a:prstGeom prst="line">
            <a:avLst/>
          </a:prstGeom>
          <a:ln>
            <a:solidFill>
              <a:srgbClr val="053C8F"/>
            </a:solidFill>
          </a:ln>
        </p:spPr>
        <p:style>
          <a:lnRef idx="2">
            <a:schemeClr val="accent1"/>
          </a:lnRef>
          <a:fillRef idx="0">
            <a:schemeClr val="accent1"/>
          </a:fillRef>
          <a:effectRef idx="1">
            <a:schemeClr val="accent1"/>
          </a:effectRef>
          <a:fontRef idx="minor">
            <a:schemeClr val="tx1"/>
          </a:fontRef>
        </p:style>
      </p:cxnSp>
      <p:cxnSp>
        <p:nvCxnSpPr>
          <p:cNvPr id="40" name="Straight Connector 39">
            <a:extLst>
              <a:ext uri="{FF2B5EF4-FFF2-40B4-BE49-F238E27FC236}">
                <a16:creationId xmlns:a16="http://schemas.microsoft.com/office/drawing/2014/main" id="{3C8971DD-A7F3-4729-BEF5-A0A7B4B991B3}"/>
              </a:ext>
            </a:extLst>
          </p:cNvPr>
          <p:cNvCxnSpPr>
            <a:cxnSpLocks/>
          </p:cNvCxnSpPr>
          <p:nvPr/>
        </p:nvCxnSpPr>
        <p:spPr>
          <a:xfrm>
            <a:off x="6331974" y="2319897"/>
            <a:ext cx="0" cy="3970318"/>
          </a:xfrm>
          <a:prstGeom prst="line">
            <a:avLst/>
          </a:prstGeom>
          <a:ln>
            <a:solidFill>
              <a:srgbClr val="053C8F"/>
            </a:solidFill>
          </a:ln>
        </p:spPr>
        <p:style>
          <a:lnRef idx="2">
            <a:schemeClr val="accent1"/>
          </a:lnRef>
          <a:fillRef idx="0">
            <a:schemeClr val="accent1"/>
          </a:fillRef>
          <a:effectRef idx="1">
            <a:schemeClr val="accent1"/>
          </a:effectRef>
          <a:fontRef idx="minor">
            <a:schemeClr val="tx1"/>
          </a:fontRef>
        </p:style>
      </p:cxnSp>
      <p:cxnSp>
        <p:nvCxnSpPr>
          <p:cNvPr id="41" name="Straight Connector 40">
            <a:extLst>
              <a:ext uri="{FF2B5EF4-FFF2-40B4-BE49-F238E27FC236}">
                <a16:creationId xmlns:a16="http://schemas.microsoft.com/office/drawing/2014/main" id="{BE5D436E-6D6D-4B27-995D-D38A507D6FE7}"/>
              </a:ext>
            </a:extLst>
          </p:cNvPr>
          <p:cNvCxnSpPr>
            <a:cxnSpLocks/>
          </p:cNvCxnSpPr>
          <p:nvPr/>
        </p:nvCxnSpPr>
        <p:spPr>
          <a:xfrm>
            <a:off x="9093499" y="2319897"/>
            <a:ext cx="0" cy="3970318"/>
          </a:xfrm>
          <a:prstGeom prst="line">
            <a:avLst/>
          </a:prstGeom>
          <a:ln>
            <a:solidFill>
              <a:srgbClr val="053C8F"/>
            </a:solidFill>
          </a:ln>
        </p:spPr>
        <p:style>
          <a:lnRef idx="2">
            <a:schemeClr val="accent1"/>
          </a:lnRef>
          <a:fillRef idx="0">
            <a:schemeClr val="accent1"/>
          </a:fillRef>
          <a:effectRef idx="1">
            <a:schemeClr val="accent1"/>
          </a:effectRef>
          <a:fontRef idx="minor">
            <a:schemeClr val="tx1"/>
          </a:fontRef>
        </p:style>
      </p:cxnSp>
      <p:sp>
        <p:nvSpPr>
          <p:cNvPr id="2" name="Slide Number Placeholder 1">
            <a:extLst>
              <a:ext uri="{FF2B5EF4-FFF2-40B4-BE49-F238E27FC236}">
                <a16:creationId xmlns:a16="http://schemas.microsoft.com/office/drawing/2014/main" id="{10C38339-0AE4-43F3-8929-2DBBFF63ADA7}"/>
              </a:ext>
            </a:extLst>
          </p:cNvPr>
          <p:cNvSpPr>
            <a:spLocks noGrp="1"/>
          </p:cNvSpPr>
          <p:nvPr>
            <p:ph type="sldNum" sz="quarter" idx="12"/>
          </p:nvPr>
        </p:nvSpPr>
        <p:spPr/>
        <p:txBody>
          <a:bodyPr/>
          <a:lstStyle/>
          <a:p>
            <a:fld id="{16C90663-FA6D-4415-87FA-7E8AD6A7A104}" type="slidenum">
              <a:rPr lang="en-US" smtClean="0"/>
              <a:t>8</a:t>
            </a:fld>
            <a:endParaRPr lang="en-US"/>
          </a:p>
        </p:txBody>
      </p:sp>
    </p:spTree>
    <p:extLst>
      <p:ext uri="{BB962C8B-B14F-4D97-AF65-F5344CB8AC3E}">
        <p14:creationId xmlns:p14="http://schemas.microsoft.com/office/powerpoint/2010/main" val="6160311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5" name="Straight Connector 24">
            <a:extLst>
              <a:ext uri="{FF2B5EF4-FFF2-40B4-BE49-F238E27FC236}">
                <a16:creationId xmlns:a16="http://schemas.microsoft.com/office/drawing/2014/main" id="{8820F067-EF25-0CD5-E745-FB4B7A2164EF}"/>
              </a:ext>
            </a:extLst>
          </p:cNvPr>
          <p:cNvCxnSpPr/>
          <p:nvPr/>
        </p:nvCxnSpPr>
        <p:spPr>
          <a:xfrm>
            <a:off x="285750" y="267474"/>
            <a:ext cx="11772900" cy="0"/>
          </a:xfrm>
          <a:prstGeom prst="line">
            <a:avLst/>
          </a:prstGeom>
          <a:ln>
            <a:solidFill>
              <a:srgbClr val="053C8F"/>
            </a:solidFill>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AA550F7C-761D-1390-51F2-3C5B36F1DE53}"/>
              </a:ext>
            </a:extLst>
          </p:cNvPr>
          <p:cNvSpPr txBox="1"/>
          <p:nvPr/>
        </p:nvSpPr>
        <p:spPr>
          <a:xfrm>
            <a:off x="655340" y="34636"/>
            <a:ext cx="1196161"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INTRODUCTION</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28" name="TextBox 27">
            <a:extLst>
              <a:ext uri="{FF2B5EF4-FFF2-40B4-BE49-F238E27FC236}">
                <a16:creationId xmlns:a16="http://schemas.microsoft.com/office/drawing/2014/main" id="{379B6B42-1E91-C09C-48AE-7F7A2C12CB24}"/>
              </a:ext>
            </a:extLst>
          </p:cNvPr>
          <p:cNvSpPr txBox="1"/>
          <p:nvPr/>
        </p:nvSpPr>
        <p:spPr>
          <a:xfrm>
            <a:off x="2523184" y="34636"/>
            <a:ext cx="925253"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OBJECTIVES</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29" name="TextBox 28">
            <a:extLst>
              <a:ext uri="{FF2B5EF4-FFF2-40B4-BE49-F238E27FC236}">
                <a16:creationId xmlns:a16="http://schemas.microsoft.com/office/drawing/2014/main" id="{5E22C124-A3D5-E1B2-7969-7B91F7166C9B}"/>
              </a:ext>
            </a:extLst>
          </p:cNvPr>
          <p:cNvSpPr txBox="1"/>
          <p:nvPr/>
        </p:nvSpPr>
        <p:spPr>
          <a:xfrm>
            <a:off x="6354752" y="39623"/>
            <a:ext cx="1013419"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ETL PROCESS</a:t>
            </a:r>
          </a:p>
        </p:txBody>
      </p:sp>
      <p:sp>
        <p:nvSpPr>
          <p:cNvPr id="30" name="TextBox 29">
            <a:extLst>
              <a:ext uri="{FF2B5EF4-FFF2-40B4-BE49-F238E27FC236}">
                <a16:creationId xmlns:a16="http://schemas.microsoft.com/office/drawing/2014/main" id="{4986B5DA-FB37-8EAD-471E-020548A871BB}"/>
              </a:ext>
            </a:extLst>
          </p:cNvPr>
          <p:cNvSpPr txBox="1"/>
          <p:nvPr/>
        </p:nvSpPr>
        <p:spPr>
          <a:xfrm>
            <a:off x="8153843" y="31849"/>
            <a:ext cx="1673856"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DATA RECONCILIATION</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31" name="TextBox 30">
            <a:extLst>
              <a:ext uri="{FF2B5EF4-FFF2-40B4-BE49-F238E27FC236}">
                <a16:creationId xmlns:a16="http://schemas.microsoft.com/office/drawing/2014/main" id="{9418541F-E1AC-6ADD-F407-6DE959AA472B}"/>
              </a:ext>
            </a:extLst>
          </p:cNvPr>
          <p:cNvSpPr txBox="1"/>
          <p:nvPr/>
        </p:nvSpPr>
        <p:spPr>
          <a:xfrm>
            <a:off x="10680335" y="39623"/>
            <a:ext cx="1011815"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DASHBOARD</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33" name="Rectangle 32">
            <a:extLst>
              <a:ext uri="{FF2B5EF4-FFF2-40B4-BE49-F238E27FC236}">
                <a16:creationId xmlns:a16="http://schemas.microsoft.com/office/drawing/2014/main" id="{39C169B3-CD65-DDA5-9D92-9B5A3ACE0E88}"/>
              </a:ext>
            </a:extLst>
          </p:cNvPr>
          <p:cNvSpPr/>
          <p:nvPr/>
        </p:nvSpPr>
        <p:spPr>
          <a:xfrm>
            <a:off x="5974925" y="247740"/>
            <a:ext cx="1752600" cy="45719"/>
          </a:xfrm>
          <a:prstGeom prst="rect">
            <a:avLst/>
          </a:prstGeom>
          <a:solidFill>
            <a:srgbClr val="053C8F"/>
          </a:solidFill>
          <a:ln>
            <a:solidFill>
              <a:srgbClr val="053C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black"/>
              </a:solidFill>
              <a:effectLst/>
              <a:uLnTx/>
              <a:uFillTx/>
              <a:latin typeface="Arial"/>
              <a:ea typeface="+mn-ea"/>
              <a:cs typeface="+mn-cs"/>
            </a:endParaRPr>
          </a:p>
        </p:txBody>
      </p:sp>
      <p:sp>
        <p:nvSpPr>
          <p:cNvPr id="19" name="TextBox 18">
            <a:extLst>
              <a:ext uri="{FF2B5EF4-FFF2-40B4-BE49-F238E27FC236}">
                <a16:creationId xmlns:a16="http://schemas.microsoft.com/office/drawing/2014/main" id="{17756BBC-A09D-4C80-962B-6B4B323A588D}"/>
              </a:ext>
            </a:extLst>
          </p:cNvPr>
          <p:cNvSpPr txBox="1"/>
          <p:nvPr/>
        </p:nvSpPr>
        <p:spPr>
          <a:xfrm>
            <a:off x="4023002" y="32385"/>
            <a:ext cx="1435008"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solidFill>
                  <a:prstClr val="black"/>
                </a:solidFill>
                <a:latin typeface="Segoe UI" panose="020B0502040204020203" pitchFamily="34" charset="0"/>
                <a:cs typeface="Segoe UI" panose="020B0502040204020203" pitchFamily="34" charset="0"/>
              </a:rPr>
              <a:t>DATA DESCRIPTION</a:t>
            </a:r>
            <a:endParaRPr kumimoji="0" lang="en-US" sz="11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13" name="Title 1">
            <a:extLst>
              <a:ext uri="{FF2B5EF4-FFF2-40B4-BE49-F238E27FC236}">
                <a16:creationId xmlns:a16="http://schemas.microsoft.com/office/drawing/2014/main" id="{BB5CD06C-770B-4096-BBCF-35274F340756}"/>
              </a:ext>
            </a:extLst>
          </p:cNvPr>
          <p:cNvSpPr>
            <a:spLocks noGrp="1"/>
          </p:cNvSpPr>
          <p:nvPr>
            <p:ph type="title"/>
          </p:nvPr>
        </p:nvSpPr>
        <p:spPr>
          <a:xfrm>
            <a:off x="393125" y="256658"/>
            <a:ext cx="9264496" cy="875567"/>
          </a:xfrm>
        </p:spPr>
        <p:txBody>
          <a:bodyPr>
            <a:normAutofit/>
          </a:bodyPr>
          <a:lstStyle/>
          <a:p>
            <a:r>
              <a:rPr lang="en-US" sz="2400" b="1" dirty="0">
                <a:solidFill>
                  <a:srgbClr val="053C8F"/>
                </a:solidFill>
                <a:latin typeface="Segoe UI" panose="020B0502040204020203" pitchFamily="34" charset="0"/>
                <a:cs typeface="Segoe UI" panose="020B0502040204020203" pitchFamily="34" charset="0"/>
              </a:rPr>
              <a:t>Extraction: Excel</a:t>
            </a:r>
          </a:p>
        </p:txBody>
      </p:sp>
      <p:pic>
        <p:nvPicPr>
          <p:cNvPr id="14" name="Picture 13" descr="A green square with white x on it&#10;&#10;Description automatically generated">
            <a:extLst>
              <a:ext uri="{FF2B5EF4-FFF2-40B4-BE49-F238E27FC236}">
                <a16:creationId xmlns:a16="http://schemas.microsoft.com/office/drawing/2014/main" id="{6FD1D7C0-F937-4C9E-B086-F31085FF5F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101" y="2507028"/>
            <a:ext cx="3331040" cy="2222429"/>
          </a:xfrm>
          <a:prstGeom prst="rect">
            <a:avLst/>
          </a:prstGeom>
        </p:spPr>
      </p:pic>
      <p:sp>
        <p:nvSpPr>
          <p:cNvPr id="15" name="Rectangle: Rounded Corners 14">
            <a:extLst>
              <a:ext uri="{FF2B5EF4-FFF2-40B4-BE49-F238E27FC236}">
                <a16:creationId xmlns:a16="http://schemas.microsoft.com/office/drawing/2014/main" id="{602A0949-2272-4957-9589-A9B6507B3C45}"/>
              </a:ext>
            </a:extLst>
          </p:cNvPr>
          <p:cNvSpPr/>
          <p:nvPr/>
        </p:nvSpPr>
        <p:spPr>
          <a:xfrm>
            <a:off x="3508389" y="2507028"/>
            <a:ext cx="2428513" cy="563822"/>
          </a:xfrm>
          <a:prstGeom prst="roundRect">
            <a:avLst/>
          </a:prstGeom>
          <a:solidFill>
            <a:srgbClr val="053C8F"/>
          </a:solidFill>
          <a:ln>
            <a:solidFill>
              <a:srgbClr val="053C8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Aptos" panose="02110004020202020204"/>
                <a:ea typeface="+mn-ea"/>
                <a:cs typeface="+mn-cs"/>
              </a:rPr>
              <a:t>Website ECOM Data</a:t>
            </a:r>
          </a:p>
        </p:txBody>
      </p:sp>
      <p:sp>
        <p:nvSpPr>
          <p:cNvPr id="16" name="Rectangle: Rounded Corners 15">
            <a:extLst>
              <a:ext uri="{FF2B5EF4-FFF2-40B4-BE49-F238E27FC236}">
                <a16:creationId xmlns:a16="http://schemas.microsoft.com/office/drawing/2014/main" id="{E4285F48-7FEF-42BD-8316-B2691E37AF7B}"/>
              </a:ext>
            </a:extLst>
          </p:cNvPr>
          <p:cNvSpPr/>
          <p:nvPr/>
        </p:nvSpPr>
        <p:spPr>
          <a:xfrm>
            <a:off x="9052285" y="2511229"/>
            <a:ext cx="2393972" cy="542613"/>
          </a:xfrm>
          <a:prstGeom prst="roundRect">
            <a:avLst/>
          </a:prstGeom>
          <a:solidFill>
            <a:srgbClr val="053C8F"/>
          </a:solidFill>
          <a:ln>
            <a:solidFill>
              <a:srgbClr val="053C8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chemeClr val="bg1"/>
                </a:solidFill>
                <a:effectLst/>
                <a:uLnTx/>
                <a:uFillTx/>
                <a:latin typeface="Aptos" panose="02110004020202020204"/>
                <a:ea typeface="+mn-ea"/>
                <a:cs typeface="+mn-cs"/>
              </a:rPr>
              <a:t>Shipped &amp; Collected - Aramex</a:t>
            </a:r>
          </a:p>
        </p:txBody>
      </p:sp>
      <p:sp>
        <p:nvSpPr>
          <p:cNvPr id="17" name="Rectangle: Rounded Corners 16">
            <a:extLst>
              <a:ext uri="{FF2B5EF4-FFF2-40B4-BE49-F238E27FC236}">
                <a16:creationId xmlns:a16="http://schemas.microsoft.com/office/drawing/2014/main" id="{378207AD-CD79-46EC-8997-434278661EFB}"/>
              </a:ext>
            </a:extLst>
          </p:cNvPr>
          <p:cNvSpPr/>
          <p:nvPr/>
        </p:nvSpPr>
        <p:spPr>
          <a:xfrm>
            <a:off x="3508389" y="3474015"/>
            <a:ext cx="2410568" cy="542612"/>
          </a:xfrm>
          <a:prstGeom prst="roundRect">
            <a:avLst/>
          </a:prstGeom>
          <a:solidFill>
            <a:schemeClr val="bg1"/>
          </a:solidFill>
          <a:ln>
            <a:solidFill>
              <a:srgbClr val="053C8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53C8F"/>
                </a:solidFill>
                <a:effectLst/>
                <a:uLnTx/>
                <a:uFillTx/>
                <a:latin typeface="Aptos" panose="02110004020202020204"/>
                <a:ea typeface="+mn-ea"/>
                <a:cs typeface="+mn-cs"/>
              </a:rPr>
              <a:t>Shipped &amp; Collected -  </a:t>
            </a:r>
            <a:r>
              <a:rPr kumimoji="0" lang="en-US" sz="1600" b="1" i="0" u="none" strike="noStrike" kern="1200" cap="none" spc="0" normalizeH="0" baseline="0" noProof="0" dirty="0" err="1">
                <a:ln>
                  <a:noFill/>
                </a:ln>
                <a:solidFill>
                  <a:srgbClr val="053C8F"/>
                </a:solidFill>
                <a:effectLst/>
                <a:uLnTx/>
                <a:uFillTx/>
                <a:latin typeface="Aptos" panose="02110004020202020204"/>
                <a:ea typeface="+mn-ea"/>
                <a:cs typeface="+mn-cs"/>
              </a:rPr>
              <a:t>Cosmaline</a:t>
            </a:r>
            <a:endParaRPr kumimoji="0" lang="en-US" sz="1600" b="1" i="0" u="none" strike="noStrike" kern="1200" cap="none" spc="0" normalizeH="0" baseline="0" noProof="0" dirty="0">
              <a:ln>
                <a:noFill/>
              </a:ln>
              <a:solidFill>
                <a:srgbClr val="053C8F"/>
              </a:solidFill>
              <a:effectLst/>
              <a:uLnTx/>
              <a:uFillTx/>
              <a:latin typeface="Aptos" panose="02110004020202020204"/>
              <a:ea typeface="+mn-ea"/>
              <a:cs typeface="+mn-cs"/>
            </a:endParaRPr>
          </a:p>
        </p:txBody>
      </p:sp>
      <p:sp>
        <p:nvSpPr>
          <p:cNvPr id="18" name="Rectangle: Rounded Corners 17">
            <a:extLst>
              <a:ext uri="{FF2B5EF4-FFF2-40B4-BE49-F238E27FC236}">
                <a16:creationId xmlns:a16="http://schemas.microsoft.com/office/drawing/2014/main" id="{39208278-FF21-4DA2-90DC-1ECA074AE73E}"/>
              </a:ext>
            </a:extLst>
          </p:cNvPr>
          <p:cNvSpPr/>
          <p:nvPr/>
        </p:nvSpPr>
        <p:spPr>
          <a:xfrm>
            <a:off x="6280337" y="3471833"/>
            <a:ext cx="2428512" cy="542612"/>
          </a:xfrm>
          <a:prstGeom prst="roundRect">
            <a:avLst/>
          </a:prstGeom>
          <a:noFill/>
          <a:ln>
            <a:solidFill>
              <a:srgbClr val="053C8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53C8F"/>
                </a:solidFill>
                <a:effectLst/>
                <a:uLnTx/>
                <a:uFillTx/>
                <a:latin typeface="Aptos" panose="02110004020202020204"/>
                <a:ea typeface="+mn-ea"/>
                <a:cs typeface="+mn-cs"/>
              </a:rPr>
              <a:t>Collected - Credit Card</a:t>
            </a:r>
            <a:endParaRPr kumimoji="0" lang="en-US" sz="1600" b="0" i="0" u="none" strike="noStrike" kern="1200" cap="none" spc="0" normalizeH="0" baseline="0" noProof="0" dirty="0">
              <a:ln>
                <a:noFill/>
              </a:ln>
              <a:solidFill>
                <a:srgbClr val="053C8F"/>
              </a:solidFill>
              <a:effectLst/>
              <a:uLnTx/>
              <a:uFillTx/>
              <a:latin typeface="Aptos" panose="02110004020202020204"/>
              <a:ea typeface="+mn-ea"/>
              <a:cs typeface="+mn-cs"/>
            </a:endParaRPr>
          </a:p>
        </p:txBody>
      </p:sp>
      <p:sp>
        <p:nvSpPr>
          <p:cNvPr id="20" name="Rectangle: Rounded Corners 19">
            <a:extLst>
              <a:ext uri="{FF2B5EF4-FFF2-40B4-BE49-F238E27FC236}">
                <a16:creationId xmlns:a16="http://schemas.microsoft.com/office/drawing/2014/main" id="{D04D76D1-E89D-49EB-AF95-9BBBD12C7213}"/>
              </a:ext>
            </a:extLst>
          </p:cNvPr>
          <p:cNvSpPr/>
          <p:nvPr/>
        </p:nvSpPr>
        <p:spPr>
          <a:xfrm>
            <a:off x="6280337" y="2507028"/>
            <a:ext cx="2428513" cy="563822"/>
          </a:xfrm>
          <a:prstGeom prst="roundRect">
            <a:avLst/>
          </a:prstGeom>
          <a:solidFill>
            <a:srgbClr val="053C8F"/>
          </a:solidFill>
          <a:ln>
            <a:solidFill>
              <a:srgbClr val="053C8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Aptos" panose="02110004020202020204"/>
                <a:ea typeface="+mn-ea"/>
                <a:cs typeface="+mn-cs"/>
              </a:rPr>
              <a:t>ERP-Oracle Collection</a:t>
            </a:r>
          </a:p>
        </p:txBody>
      </p:sp>
      <p:sp>
        <p:nvSpPr>
          <p:cNvPr id="21" name="Rectangle: Rounded Corners 20">
            <a:extLst>
              <a:ext uri="{FF2B5EF4-FFF2-40B4-BE49-F238E27FC236}">
                <a16:creationId xmlns:a16="http://schemas.microsoft.com/office/drawing/2014/main" id="{1B7C37F5-507F-46F8-8E79-AE70D3893777}"/>
              </a:ext>
            </a:extLst>
          </p:cNvPr>
          <p:cNvSpPr/>
          <p:nvPr/>
        </p:nvSpPr>
        <p:spPr>
          <a:xfrm>
            <a:off x="9070230" y="3485858"/>
            <a:ext cx="2376027" cy="542613"/>
          </a:xfrm>
          <a:prstGeom prst="roundRect">
            <a:avLst/>
          </a:prstGeom>
          <a:noFill/>
          <a:ln>
            <a:solidFill>
              <a:srgbClr val="053C8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53C8F"/>
                </a:solidFill>
                <a:effectLst/>
                <a:uLnTx/>
                <a:uFillTx/>
                <a:latin typeface="Aptos" panose="02110004020202020204"/>
                <a:ea typeface="+mn-ea"/>
                <a:cs typeface="+mn-cs"/>
              </a:rPr>
              <a:t>Oracle Data</a:t>
            </a:r>
          </a:p>
        </p:txBody>
      </p:sp>
      <p:sp>
        <p:nvSpPr>
          <p:cNvPr id="22" name="Rectangle: Rounded Corners 21">
            <a:extLst>
              <a:ext uri="{FF2B5EF4-FFF2-40B4-BE49-F238E27FC236}">
                <a16:creationId xmlns:a16="http://schemas.microsoft.com/office/drawing/2014/main" id="{896119AC-3141-4251-B9DA-5119F06A7B24}"/>
              </a:ext>
            </a:extLst>
          </p:cNvPr>
          <p:cNvSpPr/>
          <p:nvPr/>
        </p:nvSpPr>
        <p:spPr>
          <a:xfrm>
            <a:off x="6280337" y="4415428"/>
            <a:ext cx="2428512" cy="542612"/>
          </a:xfrm>
          <a:prstGeom prst="roundRect">
            <a:avLst/>
          </a:prstGeom>
          <a:solidFill>
            <a:srgbClr val="053C8F"/>
          </a:solidFill>
          <a:ln>
            <a:solidFill>
              <a:srgbClr val="053C8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Aptos" panose="02110004020202020204"/>
                <a:ea typeface="+mn-ea"/>
                <a:cs typeface="+mn-cs"/>
              </a:rPr>
              <a:t>Daily Rate</a:t>
            </a:r>
          </a:p>
        </p:txBody>
      </p:sp>
      <p:cxnSp>
        <p:nvCxnSpPr>
          <p:cNvPr id="23" name="Straight Connector 22">
            <a:extLst>
              <a:ext uri="{FF2B5EF4-FFF2-40B4-BE49-F238E27FC236}">
                <a16:creationId xmlns:a16="http://schemas.microsoft.com/office/drawing/2014/main" id="{C96C32D8-6465-46D5-AD35-2530BE823EBF}"/>
              </a:ext>
            </a:extLst>
          </p:cNvPr>
          <p:cNvCxnSpPr>
            <a:cxnSpLocks/>
          </p:cNvCxnSpPr>
          <p:nvPr/>
        </p:nvCxnSpPr>
        <p:spPr>
          <a:xfrm>
            <a:off x="2955569" y="1990507"/>
            <a:ext cx="0" cy="3556025"/>
          </a:xfrm>
          <a:prstGeom prst="line">
            <a:avLst/>
          </a:prstGeom>
          <a:ln>
            <a:solidFill>
              <a:srgbClr val="053C8F"/>
            </a:solidFill>
          </a:ln>
        </p:spPr>
        <p:style>
          <a:lnRef idx="2">
            <a:schemeClr val="accent1"/>
          </a:lnRef>
          <a:fillRef idx="0">
            <a:schemeClr val="accent1"/>
          </a:fillRef>
          <a:effectRef idx="1">
            <a:schemeClr val="accent1"/>
          </a:effectRef>
          <a:fontRef idx="minor">
            <a:schemeClr val="tx1"/>
          </a:fontRef>
        </p:style>
      </p:cxnSp>
      <p:sp>
        <p:nvSpPr>
          <p:cNvPr id="2" name="Slide Number Placeholder 1">
            <a:extLst>
              <a:ext uri="{FF2B5EF4-FFF2-40B4-BE49-F238E27FC236}">
                <a16:creationId xmlns:a16="http://schemas.microsoft.com/office/drawing/2014/main" id="{13F3F625-0F50-4C96-8465-05E985A7FBA6}"/>
              </a:ext>
            </a:extLst>
          </p:cNvPr>
          <p:cNvSpPr>
            <a:spLocks noGrp="1"/>
          </p:cNvSpPr>
          <p:nvPr>
            <p:ph type="sldNum" sz="quarter" idx="12"/>
          </p:nvPr>
        </p:nvSpPr>
        <p:spPr/>
        <p:txBody>
          <a:bodyPr/>
          <a:lstStyle/>
          <a:p>
            <a:fld id="{16C90663-FA6D-4415-87FA-7E8AD6A7A104}" type="slidenum">
              <a:rPr lang="en-US" smtClean="0"/>
              <a:t>9</a:t>
            </a:fld>
            <a:endParaRPr lang="en-US"/>
          </a:p>
        </p:txBody>
      </p:sp>
    </p:spTree>
    <p:extLst>
      <p:ext uri="{BB962C8B-B14F-4D97-AF65-F5344CB8AC3E}">
        <p14:creationId xmlns:p14="http://schemas.microsoft.com/office/powerpoint/2010/main" val="305294979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activity xmlns="778090f7-3ca8-4590-bb6e-00ab0194e152"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ACABAF234508254EA33642EF89628CB4" ma:contentTypeVersion="15" ma:contentTypeDescription="Create a new document." ma:contentTypeScope="" ma:versionID="38ea3bcdf1d67812806c3f17c46b64fd">
  <xsd:schema xmlns:xsd="http://www.w3.org/2001/XMLSchema" xmlns:xs="http://www.w3.org/2001/XMLSchema" xmlns:p="http://schemas.microsoft.com/office/2006/metadata/properties" xmlns:ns3="778090f7-3ca8-4590-bb6e-00ab0194e152" xmlns:ns4="92feef28-0e6b-462f-b152-7ac5a0d8fac8" targetNamespace="http://schemas.microsoft.com/office/2006/metadata/properties" ma:root="true" ma:fieldsID="d47a70c8afdd0c0e02390ea9a88bb324" ns3:_="" ns4:_="">
    <xsd:import namespace="778090f7-3ca8-4590-bb6e-00ab0194e152"/>
    <xsd:import namespace="92feef28-0e6b-462f-b152-7ac5a0d8fac8"/>
    <xsd:element name="properties">
      <xsd:complexType>
        <xsd:sequence>
          <xsd:element name="documentManagement">
            <xsd:complexType>
              <xsd:all>
                <xsd:element ref="ns3:MediaServiceMetadata" minOccurs="0"/>
                <xsd:element ref="ns3:MediaServiceFastMetadata" minOccurs="0"/>
                <xsd:element ref="ns3:MediaServiceObjectDetectorVersions" minOccurs="0"/>
                <xsd:element ref="ns3:_activity" minOccurs="0"/>
                <xsd:element ref="ns4:SharedWithUsers" minOccurs="0"/>
                <xsd:element ref="ns4:SharedWithDetails" minOccurs="0"/>
                <xsd:element ref="ns4:SharingHintHash" minOccurs="0"/>
                <xsd:element ref="ns3:MediaServiceSearchProperties" minOccurs="0"/>
                <xsd:element ref="ns3:MediaServiceDateTaken" minOccurs="0"/>
                <xsd:element ref="ns3:MediaServiceSystemTags" minOccurs="0"/>
                <xsd:element ref="ns3:MediaServiceGenerationTime" minOccurs="0"/>
                <xsd:element ref="ns3:MediaServiceEventHashCode" minOccurs="0"/>
                <xsd:element ref="ns3:MediaServiceOCR" minOccurs="0"/>
                <xsd:element ref="ns3:MediaServiceLocation"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78090f7-3ca8-4590-bb6e-00ab0194e15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_activity" ma:index="11" nillable="true" ma:displayName="_activity" ma:hidden="true" ma:internalName="_activity">
      <xsd:simpleType>
        <xsd:restriction base="dms:Note"/>
      </xsd:simpleType>
    </xsd:element>
    <xsd:element name="MediaServiceSearchProperties" ma:index="15" nillable="true" ma:displayName="MediaServiceSearchProperties" ma:hidden="true" ma:internalName="MediaServiceSearchProperties" ma:readOnly="true">
      <xsd:simpleType>
        <xsd:restriction base="dms:Note"/>
      </xsd:simpleType>
    </xsd:element>
    <xsd:element name="MediaServiceDateTaken" ma:index="16" nillable="true" ma:displayName="MediaServiceDateTaken" ma:hidden="true" ma:indexed="true" ma:internalName="MediaServiceDateTaken" ma:readOnly="true">
      <xsd:simpleType>
        <xsd:restriction base="dms:Text"/>
      </xsd:simpleType>
    </xsd:element>
    <xsd:element name="MediaServiceSystemTags" ma:index="17" nillable="true" ma:displayName="MediaServiceSystemTags" ma:hidden="true" ma:internalName="MediaServiceSystemTags" ma:readOnly="true">
      <xsd:simpleType>
        <xsd:restriction base="dms:Note"/>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MediaServiceOCR" ma:index="20" nillable="true" ma:displayName="Extracted Text" ma:internalName="MediaServiceOCR" ma:readOnly="true">
      <xsd:simpleType>
        <xsd:restriction base="dms:Note">
          <xsd:maxLength value="255"/>
        </xsd:restriction>
      </xsd:simpleType>
    </xsd:element>
    <xsd:element name="MediaServiceLocation" ma:index="21" nillable="true" ma:displayName="Location" ma:indexed="true" ma:internalName="MediaServiceLocation" ma:readOnly="true">
      <xsd:simpleType>
        <xsd:restriction base="dms:Text"/>
      </xsd:simpleType>
    </xsd:element>
    <xsd:element name="MediaLengthInSeconds" ma:index="22"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92feef28-0e6b-462f-b152-7ac5a0d8fac8"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SharingHintHash" ma:index="14"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F0E60C9-B1B2-4FB6-B6B3-5FF3DEA8C550}">
  <ds:schemaRefs>
    <ds:schemaRef ds:uri="http://schemas.microsoft.com/sharepoint/v3/contenttype/forms"/>
  </ds:schemaRefs>
</ds:datastoreItem>
</file>

<file path=customXml/itemProps2.xml><?xml version="1.0" encoding="utf-8"?>
<ds:datastoreItem xmlns:ds="http://schemas.openxmlformats.org/officeDocument/2006/customXml" ds:itemID="{CAD16A29-E6EB-4EDA-8DEC-FDBCA55FFB17}">
  <ds:schemaRefs>
    <ds:schemaRef ds:uri="http://schemas.microsoft.com/office/2006/metadata/properties"/>
    <ds:schemaRef ds:uri="http://schemas.microsoft.com/office/infopath/2007/PartnerControls"/>
    <ds:schemaRef ds:uri="778090f7-3ca8-4590-bb6e-00ab0194e152"/>
  </ds:schemaRefs>
</ds:datastoreItem>
</file>

<file path=customXml/itemProps3.xml><?xml version="1.0" encoding="utf-8"?>
<ds:datastoreItem xmlns:ds="http://schemas.openxmlformats.org/officeDocument/2006/customXml" ds:itemID="{446E50F4-A3CC-4E4E-B874-C5FA2D64A7E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78090f7-3ca8-4590-bb6e-00ab0194e152"/>
    <ds:schemaRef ds:uri="92feef28-0e6b-462f-b152-7ac5a0d8fac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4877</TotalTime>
  <Words>2859</Words>
  <Application>Microsoft Office PowerPoint</Application>
  <PresentationFormat>Widescreen</PresentationFormat>
  <Paragraphs>963</Paragraphs>
  <Slides>59</Slides>
  <Notes>3</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59</vt:i4>
      </vt:variant>
    </vt:vector>
  </HeadingPairs>
  <TitlesOfParts>
    <vt:vector size="69" baseType="lpstr">
      <vt:lpstr>Aptos</vt:lpstr>
      <vt:lpstr>Aptos (Body)</vt:lpstr>
      <vt:lpstr>Aptos Display</vt:lpstr>
      <vt:lpstr>Aptos Narrow</vt:lpstr>
      <vt:lpstr>Arial</vt:lpstr>
      <vt:lpstr>Calibri</vt:lpstr>
      <vt:lpstr>Cambria Math</vt:lpstr>
      <vt:lpstr>Helvetica</vt:lpstr>
      <vt:lpstr>Segoe UI</vt:lpstr>
      <vt:lpstr>Office Theme</vt:lpstr>
      <vt:lpstr>PowerPoint Presentation</vt:lpstr>
      <vt:lpstr>PowerPoint Presentation</vt:lpstr>
      <vt:lpstr>Introduction - Automated Integration and Validation System for E-Commerce and ERP Data</vt:lpstr>
      <vt:lpstr>Malia Group: A Diversified Conglomerate </vt:lpstr>
      <vt:lpstr>Problem Statement</vt:lpstr>
      <vt:lpstr>Objectives</vt:lpstr>
      <vt:lpstr>Data Overview</vt:lpstr>
      <vt:lpstr>Data Overview</vt:lpstr>
      <vt:lpstr>Extraction: Excel</vt:lpstr>
      <vt:lpstr>Transformation Measures</vt:lpstr>
      <vt:lpstr>Database Schema</vt:lpstr>
      <vt:lpstr>Reconciliation KPIs</vt:lpstr>
      <vt:lpstr>Order Presence Reconciliation</vt:lpstr>
      <vt:lpstr>Financial Data Reconciliation</vt:lpstr>
      <vt:lpstr>WHY  Monitoring?</vt:lpstr>
      <vt:lpstr>PowerPoint Presentation</vt:lpstr>
      <vt:lpstr>PowerPoint Presentation</vt:lpstr>
      <vt:lpstr>Dashboard Results</vt:lpstr>
      <vt:lpstr>PowerPoint Presentation</vt:lpstr>
      <vt:lpstr>PowerPoint Presentation</vt:lpstr>
      <vt:lpstr>Plots, Autocorrelation Function, and Partial Autocorrelation Function</vt:lpstr>
      <vt:lpstr>Models Tried &amp; Performances </vt:lpstr>
      <vt:lpstr>Models Tried &amp; Performances </vt:lpstr>
      <vt:lpstr>Forecasting  Result</vt:lpstr>
      <vt:lpstr>PowerPoint Presentation</vt:lpstr>
      <vt:lpstr>Data Mining: Market Basket Analysis</vt:lpstr>
      <vt:lpstr>Transactional Data</vt:lpstr>
      <vt:lpstr>PowerPoint Presentation</vt:lpstr>
      <vt:lpstr>PowerPoint Presentation</vt:lpstr>
      <vt:lpstr>Exploratory Data  Analysis: Sales Analysis</vt:lpstr>
      <vt:lpstr>Exploratory Data  Analysis: Order Analysis</vt:lpstr>
      <vt:lpstr>PowerPoint Presentation</vt:lpstr>
      <vt:lpstr>PowerPoint Presentation</vt:lpstr>
      <vt:lpstr>PowerPoint Presentation</vt:lpstr>
      <vt:lpstr>Market Basket Analysis: Algorithms</vt:lpstr>
      <vt:lpstr>PowerPoint Presentation</vt:lpstr>
      <vt:lpstr>PowerPoint Presentation</vt:lpstr>
      <vt:lpstr>PowerPoint Presentation</vt:lpstr>
      <vt:lpstr>Chosen Market Analysis Model: FP-Growth</vt:lpstr>
      <vt:lpstr>PowerPoint Presentation</vt:lpstr>
      <vt:lpstr>WHY Automate?</vt:lpstr>
      <vt:lpstr>Data Flow Diagram</vt:lpstr>
      <vt:lpstr>WHY Airflow?</vt:lpstr>
      <vt:lpstr>Airflow Web Interface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Romanos Rizk</dc:creator>
  <cp:lastModifiedBy>Hadil Fares (Student)</cp:lastModifiedBy>
  <cp:revision>161</cp:revision>
  <dcterms:created xsi:type="dcterms:W3CDTF">2024-06-10T14:37:12Z</dcterms:created>
  <dcterms:modified xsi:type="dcterms:W3CDTF">2024-08-27T19:35:09Z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0x010100ACABAF234508254EA33642EF89628CB4</vt:lpwstr>
  </property>
</Properties>
</file>